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0" r:id="rId1"/>
  </p:sldMasterIdLst>
  <p:notesMasterIdLst>
    <p:notesMasterId r:id="rId30"/>
  </p:notesMasterIdLst>
  <p:sldIdLst>
    <p:sldId id="257" r:id="rId2"/>
    <p:sldId id="259" r:id="rId3"/>
    <p:sldId id="291" r:id="rId4"/>
    <p:sldId id="261" r:id="rId5"/>
    <p:sldId id="284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3" r:id="rId14"/>
    <p:sldId id="274" r:id="rId15"/>
    <p:sldId id="286" r:id="rId16"/>
    <p:sldId id="285" r:id="rId17"/>
    <p:sldId id="290" r:id="rId18"/>
    <p:sldId id="289" r:id="rId19"/>
    <p:sldId id="287" r:id="rId20"/>
    <p:sldId id="279" r:id="rId21"/>
    <p:sldId id="288" r:id="rId22"/>
    <p:sldId id="294" r:id="rId23"/>
    <p:sldId id="295" r:id="rId24"/>
    <p:sldId id="296" r:id="rId25"/>
    <p:sldId id="297" r:id="rId26"/>
    <p:sldId id="298" r:id="rId27"/>
    <p:sldId id="28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7"/>
    <p:restoredTop sz="95179"/>
  </p:normalViewPr>
  <p:slideViewPr>
    <p:cSldViewPr>
      <p:cViewPr varScale="1">
        <p:scale>
          <a:sx n="69" d="100"/>
          <a:sy n="69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592" y="21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F09DB-68DE-41A8-97CE-DBAD8A62731A}" type="doc">
      <dgm:prSet loTypeId="urn:microsoft.com/office/officeart/2005/8/layout/h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E928FD6-F3FF-4A63-83E7-8ABFDCDD8A34}">
      <dgm:prSet phldrT="[Text]"/>
      <dgm:spPr/>
      <dgm:t>
        <a:bodyPr/>
        <a:lstStyle/>
        <a:p>
          <a:r>
            <a:rPr kumimoji="1" lang="en-US" b="0" smtClean="0">
              <a:latin typeface="Trajan Pro" pitchFamily="18" charset="0"/>
              <a:cs typeface="Times New Roman" charset="0"/>
            </a:rPr>
            <a:t>DAY 1</a:t>
          </a:r>
          <a:endParaRPr lang="en-US" b="0" dirty="0">
            <a:latin typeface="Trajan Pro" pitchFamily="18" charset="0"/>
          </a:endParaRPr>
        </a:p>
      </dgm:t>
    </dgm:pt>
    <dgm:pt modelId="{3A7C5F34-637E-47AC-B844-1921512BEA14}" type="parTrans" cxnId="{582CA317-D440-4ED5-804B-75AC7BD7E4CF}">
      <dgm:prSet/>
      <dgm:spPr/>
      <dgm:t>
        <a:bodyPr/>
        <a:lstStyle/>
        <a:p>
          <a:endParaRPr lang="en-US"/>
        </a:p>
      </dgm:t>
    </dgm:pt>
    <dgm:pt modelId="{191A95B6-5BCD-45DD-BBB0-E007D3D1D301}" type="sibTrans" cxnId="{582CA317-D440-4ED5-804B-75AC7BD7E4CF}">
      <dgm:prSet/>
      <dgm:spPr/>
      <dgm:t>
        <a:bodyPr/>
        <a:lstStyle/>
        <a:p>
          <a:endParaRPr lang="en-US"/>
        </a:p>
      </dgm:t>
    </dgm:pt>
    <dgm:pt modelId="{24C7F329-F8D7-426F-B0C9-A3A00AD84AB3}">
      <dgm:prSet phldrT="[Text]"/>
      <dgm:spPr/>
      <dgm:t>
        <a:bodyPr/>
        <a:lstStyle/>
        <a:p>
          <a:r>
            <a:rPr kumimoji="1" lang="en-US" b="1" smtClean="0">
              <a:latin typeface="Times New Roman" pitchFamily="18" charset="0"/>
              <a:cs typeface="Times New Roman" pitchFamily="18" charset="0"/>
            </a:rPr>
            <a:t>Inauguration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AFC5258-B18C-422F-ABE8-B7D5291F766E}" type="parTrans" cxnId="{A25400EB-B568-40C0-AA5E-87722F12B34A}">
      <dgm:prSet/>
      <dgm:spPr/>
      <dgm:t>
        <a:bodyPr/>
        <a:lstStyle/>
        <a:p>
          <a:endParaRPr lang="en-US"/>
        </a:p>
      </dgm:t>
    </dgm:pt>
    <dgm:pt modelId="{552E26C6-386E-4417-B0F3-23379E4A7166}" type="sibTrans" cxnId="{A25400EB-B568-40C0-AA5E-87722F12B34A}">
      <dgm:prSet/>
      <dgm:spPr/>
      <dgm:t>
        <a:bodyPr/>
        <a:lstStyle/>
        <a:p>
          <a:endParaRPr lang="en-US"/>
        </a:p>
      </dgm:t>
    </dgm:pt>
    <dgm:pt modelId="{1CA5ACA0-E28B-437D-AD55-49F290C8963A}">
      <dgm:prSet phldrT="[Text]"/>
      <dgm:spPr/>
      <dgm:t>
        <a:bodyPr/>
        <a:lstStyle/>
        <a:p>
          <a:r>
            <a:rPr kumimoji="1" lang="en-US" b="0" smtClean="0">
              <a:latin typeface="Trajan Pro" pitchFamily="18" charset="0"/>
              <a:cs typeface="Times New Roman" charset="0"/>
            </a:rPr>
            <a:t>DAY 2</a:t>
          </a:r>
          <a:endParaRPr lang="en-US" b="0" dirty="0">
            <a:latin typeface="Trajan Pro" pitchFamily="18" charset="0"/>
          </a:endParaRPr>
        </a:p>
      </dgm:t>
    </dgm:pt>
    <dgm:pt modelId="{2ED17C89-E395-4308-8CF6-0227F450E2F5}" type="parTrans" cxnId="{8DE48B00-603D-47CB-BC11-90F2876927FA}">
      <dgm:prSet/>
      <dgm:spPr/>
      <dgm:t>
        <a:bodyPr/>
        <a:lstStyle/>
        <a:p>
          <a:endParaRPr lang="en-US"/>
        </a:p>
      </dgm:t>
    </dgm:pt>
    <dgm:pt modelId="{737CF082-7BCC-442B-9D8A-B8202BB2C44C}" type="sibTrans" cxnId="{8DE48B00-603D-47CB-BC11-90F2876927FA}">
      <dgm:prSet/>
      <dgm:spPr/>
      <dgm:t>
        <a:bodyPr/>
        <a:lstStyle/>
        <a:p>
          <a:endParaRPr lang="en-US"/>
        </a:p>
      </dgm:t>
    </dgm:pt>
    <dgm:pt modelId="{91E5F8FB-CB38-44CB-835C-2EC0FF98D27B}">
      <dgm:prSet phldrT="[Text]"/>
      <dgm:spPr/>
      <dgm:t>
        <a:bodyPr/>
        <a:lstStyle/>
        <a:p>
          <a:r>
            <a:rPr lang="en-US" b="1" smtClean="0">
              <a:latin typeface="Times New Roman" pitchFamily="18" charset="0"/>
              <a:cs typeface="Times New Roman" pitchFamily="18" charset="0"/>
            </a:rPr>
            <a:t>Plenary  Session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F6670A5-74AA-4446-9006-3025E70B641D}" type="parTrans" cxnId="{BBB805D5-0989-4D6F-BC7C-71E996389C59}">
      <dgm:prSet/>
      <dgm:spPr/>
      <dgm:t>
        <a:bodyPr/>
        <a:lstStyle/>
        <a:p>
          <a:endParaRPr lang="en-US"/>
        </a:p>
      </dgm:t>
    </dgm:pt>
    <dgm:pt modelId="{E5E582F8-A140-478A-A74D-4A6D5FD3CCC4}" type="sibTrans" cxnId="{BBB805D5-0989-4D6F-BC7C-71E996389C59}">
      <dgm:prSet/>
      <dgm:spPr/>
      <dgm:t>
        <a:bodyPr/>
        <a:lstStyle/>
        <a:p>
          <a:endParaRPr lang="en-US"/>
        </a:p>
      </dgm:t>
    </dgm:pt>
    <dgm:pt modelId="{04B496EA-89E5-402B-9DF8-2BD1744F7888}">
      <dgm:prSet phldrT="[Text]"/>
      <dgm:spPr/>
      <dgm:t>
        <a:bodyPr/>
        <a:lstStyle/>
        <a:p>
          <a:r>
            <a:rPr kumimoji="1" lang="en-US" b="0" smtClean="0">
              <a:latin typeface="Trajan Pro" pitchFamily="18" charset="0"/>
              <a:cs typeface="Times New Roman" charset="0"/>
            </a:rPr>
            <a:t>Day 3</a:t>
          </a:r>
          <a:endParaRPr lang="en-US" b="0" dirty="0">
            <a:latin typeface="Trajan Pro" pitchFamily="18" charset="0"/>
          </a:endParaRPr>
        </a:p>
      </dgm:t>
    </dgm:pt>
    <dgm:pt modelId="{244C760D-794F-479D-9238-A9FE8DA601DC}" type="parTrans" cxnId="{15009CAC-F476-4F95-BE49-4EE0E59B035C}">
      <dgm:prSet/>
      <dgm:spPr/>
      <dgm:t>
        <a:bodyPr/>
        <a:lstStyle/>
        <a:p>
          <a:endParaRPr lang="en-US"/>
        </a:p>
      </dgm:t>
    </dgm:pt>
    <dgm:pt modelId="{63D199EB-CD73-4B58-9216-63294FC89167}" type="sibTrans" cxnId="{15009CAC-F476-4F95-BE49-4EE0E59B035C}">
      <dgm:prSet/>
      <dgm:spPr/>
      <dgm:t>
        <a:bodyPr/>
        <a:lstStyle/>
        <a:p>
          <a:endParaRPr lang="en-US"/>
        </a:p>
      </dgm:t>
    </dgm:pt>
    <dgm:pt modelId="{65D1C9DA-DE06-4B3D-B42C-04C95E64ED3C}">
      <dgm:prSet phldrT="[Text]"/>
      <dgm:spPr/>
      <dgm:t>
        <a:bodyPr/>
        <a:lstStyle/>
        <a:p>
          <a:r>
            <a:rPr kumimoji="1" lang="en-US" b="1" smtClean="0">
              <a:latin typeface="Times New Roman" pitchFamily="18" charset="0"/>
              <a:cs typeface="Times New Roman" pitchFamily="18" charset="0"/>
            </a:rPr>
            <a:t>Valedictory Function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5CC5A78-59A9-4043-AC67-B54D9BE7C4C2}" type="parTrans" cxnId="{7E719904-5FF7-44AA-A8B4-F6088B06FAAC}">
      <dgm:prSet/>
      <dgm:spPr/>
      <dgm:t>
        <a:bodyPr/>
        <a:lstStyle/>
        <a:p>
          <a:endParaRPr lang="en-US"/>
        </a:p>
      </dgm:t>
    </dgm:pt>
    <dgm:pt modelId="{BB79FE84-C9F5-496B-8F7F-EC5A8CA482DA}" type="sibTrans" cxnId="{7E719904-5FF7-44AA-A8B4-F6088B06FAAC}">
      <dgm:prSet/>
      <dgm:spPr/>
      <dgm:t>
        <a:bodyPr/>
        <a:lstStyle/>
        <a:p>
          <a:endParaRPr lang="en-US"/>
        </a:p>
      </dgm:t>
    </dgm:pt>
    <dgm:pt modelId="{BD83EE01-5B84-445E-85B0-29080FAC2350}">
      <dgm:prSet/>
      <dgm:spPr/>
      <dgm:t>
        <a:bodyPr/>
        <a:lstStyle/>
        <a:p>
          <a:r>
            <a:rPr kumimoji="1" lang="en-US" b="1" dirty="0" smtClean="0">
              <a:latin typeface="Times New Roman" pitchFamily="18" charset="0"/>
              <a:cs typeface="Times New Roman" pitchFamily="18" charset="0"/>
            </a:rPr>
            <a:t>Plenary Session </a:t>
          </a:r>
          <a:endParaRPr kumimoji="1" lang="en-US" b="1" dirty="0">
            <a:latin typeface="Times New Roman" pitchFamily="18" charset="0"/>
            <a:cs typeface="Times New Roman" pitchFamily="18" charset="0"/>
          </a:endParaRPr>
        </a:p>
      </dgm:t>
    </dgm:pt>
    <dgm:pt modelId="{103F9DC3-E17D-475D-9486-C5DFB5CCDB5A}" type="parTrans" cxnId="{C1904647-E922-4790-8F6B-B91BEBDC0732}">
      <dgm:prSet/>
      <dgm:spPr/>
      <dgm:t>
        <a:bodyPr/>
        <a:lstStyle/>
        <a:p>
          <a:endParaRPr lang="en-US"/>
        </a:p>
      </dgm:t>
    </dgm:pt>
    <dgm:pt modelId="{253242A4-9034-495C-8D65-C79A5358E814}" type="sibTrans" cxnId="{C1904647-E922-4790-8F6B-B91BEBDC0732}">
      <dgm:prSet/>
      <dgm:spPr/>
      <dgm:t>
        <a:bodyPr/>
        <a:lstStyle/>
        <a:p>
          <a:endParaRPr lang="en-US"/>
        </a:p>
      </dgm:t>
    </dgm:pt>
    <dgm:pt modelId="{BFC97825-A201-4EE2-8034-DAD3DCA834A0}">
      <dgm:prSet/>
      <dgm:spPr/>
      <dgm:t>
        <a:bodyPr/>
        <a:lstStyle/>
        <a:p>
          <a:r>
            <a:rPr kumimoji="1" lang="en-US" b="1" smtClean="0">
              <a:latin typeface="Times New Roman" pitchFamily="18" charset="0"/>
              <a:cs typeface="Times New Roman" pitchFamily="18" charset="0"/>
            </a:rPr>
            <a:t>Cultural Competition</a:t>
          </a:r>
          <a:endParaRPr kumimoji="1" lang="en-US" dirty="0">
            <a:latin typeface="Times New Roman" pitchFamily="18" charset="0"/>
            <a:cs typeface="Times New Roman" pitchFamily="18" charset="0"/>
          </a:endParaRPr>
        </a:p>
      </dgm:t>
    </dgm:pt>
    <dgm:pt modelId="{90F6CB8A-3B92-429B-9803-AB54D5CE2921}" type="parTrans" cxnId="{C774E7E5-F49F-4EB3-AB2F-19196E5EBA6F}">
      <dgm:prSet/>
      <dgm:spPr/>
      <dgm:t>
        <a:bodyPr/>
        <a:lstStyle/>
        <a:p>
          <a:endParaRPr lang="en-US"/>
        </a:p>
      </dgm:t>
    </dgm:pt>
    <dgm:pt modelId="{512F5A9F-590A-4AEC-9FCF-FA1ED708D8CF}" type="sibTrans" cxnId="{C774E7E5-F49F-4EB3-AB2F-19196E5EBA6F}">
      <dgm:prSet/>
      <dgm:spPr/>
      <dgm:t>
        <a:bodyPr/>
        <a:lstStyle/>
        <a:p>
          <a:endParaRPr lang="en-US"/>
        </a:p>
      </dgm:t>
    </dgm:pt>
    <dgm:pt modelId="{46CB03A5-A000-4041-BF68-6945BCD558A1}">
      <dgm:prSet/>
      <dgm:spPr/>
      <dgm:t>
        <a:bodyPr/>
        <a:lstStyle/>
        <a:p>
          <a:r>
            <a:rPr kumimoji="1" lang="en-US" b="1" smtClean="0">
              <a:latin typeface="Times New Roman" pitchFamily="18" charset="0"/>
              <a:cs typeface="Times New Roman" pitchFamily="18" charset="0"/>
            </a:rPr>
            <a:t>Cultural night</a:t>
          </a:r>
          <a:endParaRPr kumimoji="1" lang="en-US" b="1" dirty="0">
            <a:latin typeface="Times New Roman" pitchFamily="18" charset="0"/>
            <a:cs typeface="Times New Roman" pitchFamily="18" charset="0"/>
          </a:endParaRPr>
        </a:p>
      </dgm:t>
    </dgm:pt>
    <dgm:pt modelId="{AE53681B-CD87-4462-B411-6FE1A71631FD}" type="parTrans" cxnId="{E3900DDC-9103-428C-A94E-A26328545614}">
      <dgm:prSet/>
      <dgm:spPr/>
      <dgm:t>
        <a:bodyPr/>
        <a:lstStyle/>
        <a:p>
          <a:endParaRPr lang="x-none"/>
        </a:p>
      </dgm:t>
    </dgm:pt>
    <dgm:pt modelId="{3DE18BA0-32A7-4B4E-917D-0BB720036B17}" type="sibTrans" cxnId="{E3900DDC-9103-428C-A94E-A26328545614}">
      <dgm:prSet/>
      <dgm:spPr/>
      <dgm:t>
        <a:bodyPr/>
        <a:lstStyle/>
        <a:p>
          <a:endParaRPr lang="x-none"/>
        </a:p>
      </dgm:t>
    </dgm:pt>
    <dgm:pt modelId="{9AFFFC64-A510-4B10-97CA-3BDC142B66CB}">
      <dgm:prSet phldrT="[Text]"/>
      <dgm:spPr/>
      <dgm:t>
        <a:bodyPr/>
        <a:lstStyle/>
        <a:p>
          <a:r>
            <a:rPr lang="en-US" b="1" smtClean="0">
              <a:latin typeface="Times New Roman" pitchFamily="18" charset="0"/>
              <a:cs typeface="Times New Roman" pitchFamily="18" charset="0"/>
            </a:rPr>
            <a:t>Cultural night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A3C3E29-001E-45D0-8C00-564E29DC2DAC}" type="parTrans" cxnId="{17537859-9DCC-477A-8C81-F774DA91C88B}">
      <dgm:prSet/>
      <dgm:spPr/>
      <dgm:t>
        <a:bodyPr/>
        <a:lstStyle/>
        <a:p>
          <a:endParaRPr lang="x-none"/>
        </a:p>
      </dgm:t>
    </dgm:pt>
    <dgm:pt modelId="{520E936F-17C6-4F5F-864F-5B97EBB2C00D}" type="sibTrans" cxnId="{17537859-9DCC-477A-8C81-F774DA91C88B}">
      <dgm:prSet/>
      <dgm:spPr/>
      <dgm:t>
        <a:bodyPr/>
        <a:lstStyle/>
        <a:p>
          <a:endParaRPr lang="x-none"/>
        </a:p>
      </dgm:t>
    </dgm:pt>
    <dgm:pt modelId="{DE5762A0-4940-4635-B01C-2F03E36AB91E}" type="pres">
      <dgm:prSet presAssocID="{42DF09DB-68DE-41A8-97CE-DBAD8A6273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7642B-49C1-43D0-992E-636FD3CF9ECE}" type="pres">
      <dgm:prSet presAssocID="{42DF09DB-68DE-41A8-97CE-DBAD8A62731A}" presName="tSp" presStyleCnt="0"/>
      <dgm:spPr/>
      <dgm:t>
        <a:bodyPr/>
        <a:lstStyle/>
        <a:p>
          <a:endParaRPr lang="en-US"/>
        </a:p>
      </dgm:t>
    </dgm:pt>
    <dgm:pt modelId="{2BD7F9F6-CAF7-4D25-8EB8-A68EC171FB16}" type="pres">
      <dgm:prSet presAssocID="{42DF09DB-68DE-41A8-97CE-DBAD8A62731A}" presName="bSp" presStyleCnt="0"/>
      <dgm:spPr/>
      <dgm:t>
        <a:bodyPr/>
        <a:lstStyle/>
        <a:p>
          <a:endParaRPr lang="en-US"/>
        </a:p>
      </dgm:t>
    </dgm:pt>
    <dgm:pt modelId="{4D08D09F-CBA1-4FD3-8720-F7E3D21BA53D}" type="pres">
      <dgm:prSet presAssocID="{42DF09DB-68DE-41A8-97CE-DBAD8A62731A}" presName="process" presStyleCnt="0"/>
      <dgm:spPr/>
      <dgm:t>
        <a:bodyPr/>
        <a:lstStyle/>
        <a:p>
          <a:endParaRPr lang="en-US"/>
        </a:p>
      </dgm:t>
    </dgm:pt>
    <dgm:pt modelId="{972C472C-1AA0-47B7-AA9F-C7753327DF0F}" type="pres">
      <dgm:prSet presAssocID="{3E928FD6-F3FF-4A63-83E7-8ABFDCDD8A34}" presName="composite1" presStyleCnt="0"/>
      <dgm:spPr/>
      <dgm:t>
        <a:bodyPr/>
        <a:lstStyle/>
        <a:p>
          <a:endParaRPr lang="en-US"/>
        </a:p>
      </dgm:t>
    </dgm:pt>
    <dgm:pt modelId="{D1327541-8719-4FAC-97D5-89D0F305D6D1}" type="pres">
      <dgm:prSet presAssocID="{3E928FD6-F3FF-4A63-83E7-8ABFDCDD8A34}" presName="dummyNode1" presStyleLbl="node1" presStyleIdx="0" presStyleCnt="3"/>
      <dgm:spPr/>
      <dgm:t>
        <a:bodyPr/>
        <a:lstStyle/>
        <a:p>
          <a:endParaRPr lang="en-US"/>
        </a:p>
      </dgm:t>
    </dgm:pt>
    <dgm:pt modelId="{56679773-364F-47BF-8489-0CEFBBDF2812}" type="pres">
      <dgm:prSet presAssocID="{3E928FD6-F3FF-4A63-83E7-8ABFDCDD8A3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988DD-FD55-44B8-A258-54193ADB1AC9}" type="pres">
      <dgm:prSet presAssocID="{3E928FD6-F3FF-4A63-83E7-8ABFDCDD8A3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836FE-299A-4FEA-9BD6-0523C54FDC10}" type="pres">
      <dgm:prSet presAssocID="{3E928FD6-F3FF-4A63-83E7-8ABFDCDD8A3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7A6AC-0331-4BAD-9BE5-AB657DF9ADF7}" type="pres">
      <dgm:prSet presAssocID="{3E928FD6-F3FF-4A63-83E7-8ABFDCDD8A34}" presName="connSite1" presStyleCnt="0"/>
      <dgm:spPr/>
      <dgm:t>
        <a:bodyPr/>
        <a:lstStyle/>
        <a:p>
          <a:endParaRPr lang="en-US"/>
        </a:p>
      </dgm:t>
    </dgm:pt>
    <dgm:pt modelId="{26102554-E689-4213-8CC2-E3A2B5D7319B}" type="pres">
      <dgm:prSet presAssocID="{191A95B6-5BCD-45DD-BBB0-E007D3D1D301}" presName="Name9" presStyleLbl="sibTrans2D1" presStyleIdx="0" presStyleCnt="2" custLinFactNeighborX="-1177" custLinFactNeighborY="-307"/>
      <dgm:spPr/>
      <dgm:t>
        <a:bodyPr/>
        <a:lstStyle/>
        <a:p>
          <a:endParaRPr lang="en-US"/>
        </a:p>
      </dgm:t>
    </dgm:pt>
    <dgm:pt modelId="{10D11941-EF51-4BEB-8C55-7BA26AABD3B7}" type="pres">
      <dgm:prSet presAssocID="{1CA5ACA0-E28B-437D-AD55-49F290C8963A}" presName="composite2" presStyleCnt="0"/>
      <dgm:spPr/>
      <dgm:t>
        <a:bodyPr/>
        <a:lstStyle/>
        <a:p>
          <a:endParaRPr lang="en-US"/>
        </a:p>
      </dgm:t>
    </dgm:pt>
    <dgm:pt modelId="{D8C7EC06-D804-405C-A037-AFD796EB07FC}" type="pres">
      <dgm:prSet presAssocID="{1CA5ACA0-E28B-437D-AD55-49F290C8963A}" presName="dummyNode2" presStyleLbl="node1" presStyleIdx="0" presStyleCnt="3"/>
      <dgm:spPr/>
      <dgm:t>
        <a:bodyPr/>
        <a:lstStyle/>
        <a:p>
          <a:endParaRPr lang="en-US"/>
        </a:p>
      </dgm:t>
    </dgm:pt>
    <dgm:pt modelId="{F93DD923-66C8-4053-A60C-94028B8DA1BD}" type="pres">
      <dgm:prSet presAssocID="{1CA5ACA0-E28B-437D-AD55-49F290C8963A}" presName="childNode2" presStyleLbl="bgAcc1" presStyleIdx="1" presStyleCnt="3" custLinFactNeighborY="2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53A8D-E007-4CF1-B401-AF1496D7A27E}" type="pres">
      <dgm:prSet presAssocID="{1CA5ACA0-E28B-437D-AD55-49F290C8963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40744-E603-45FD-B477-6BFA62D00ED0}" type="pres">
      <dgm:prSet presAssocID="{1CA5ACA0-E28B-437D-AD55-49F290C8963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E2689-FB89-4A0D-A2AB-72CFE540D50C}" type="pres">
      <dgm:prSet presAssocID="{1CA5ACA0-E28B-437D-AD55-49F290C8963A}" presName="connSite2" presStyleCnt="0"/>
      <dgm:spPr/>
      <dgm:t>
        <a:bodyPr/>
        <a:lstStyle/>
        <a:p>
          <a:endParaRPr lang="en-US"/>
        </a:p>
      </dgm:t>
    </dgm:pt>
    <dgm:pt modelId="{532EDE8D-F0A5-4BDD-9B5B-68A9846EF9BB}" type="pres">
      <dgm:prSet presAssocID="{737CF082-7BCC-442B-9D8A-B8202BB2C44C}" presName="Name18" presStyleLbl="sibTrans2D1" presStyleIdx="1" presStyleCnt="2"/>
      <dgm:spPr/>
      <dgm:t>
        <a:bodyPr/>
        <a:lstStyle/>
        <a:p>
          <a:endParaRPr lang="en-US"/>
        </a:p>
      </dgm:t>
    </dgm:pt>
    <dgm:pt modelId="{965A848B-D60D-4059-862F-19287ACD52D9}" type="pres">
      <dgm:prSet presAssocID="{04B496EA-89E5-402B-9DF8-2BD1744F7888}" presName="composite1" presStyleCnt="0"/>
      <dgm:spPr/>
      <dgm:t>
        <a:bodyPr/>
        <a:lstStyle/>
        <a:p>
          <a:endParaRPr lang="en-US"/>
        </a:p>
      </dgm:t>
    </dgm:pt>
    <dgm:pt modelId="{58CB29A0-0FDA-4613-8F2D-C691C086EBA1}" type="pres">
      <dgm:prSet presAssocID="{04B496EA-89E5-402B-9DF8-2BD1744F7888}" presName="dummyNode1" presStyleLbl="node1" presStyleIdx="1" presStyleCnt="3"/>
      <dgm:spPr/>
      <dgm:t>
        <a:bodyPr/>
        <a:lstStyle/>
        <a:p>
          <a:endParaRPr lang="en-US"/>
        </a:p>
      </dgm:t>
    </dgm:pt>
    <dgm:pt modelId="{60FE48C5-3134-40AB-9D39-CD3D2FA59060}" type="pres">
      <dgm:prSet presAssocID="{04B496EA-89E5-402B-9DF8-2BD1744F788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0A88F-D585-43A8-94AF-09DE9B2324CA}" type="pres">
      <dgm:prSet presAssocID="{04B496EA-89E5-402B-9DF8-2BD1744F788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713CA-B48F-4C93-BBCB-E5B8E57077A9}" type="pres">
      <dgm:prSet presAssocID="{04B496EA-89E5-402B-9DF8-2BD1744F788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F8DEB-A201-4ACD-843F-BDE7382E95DD}" type="pres">
      <dgm:prSet presAssocID="{04B496EA-89E5-402B-9DF8-2BD1744F7888}" presName="connSite1" presStyleCnt="0"/>
      <dgm:spPr/>
      <dgm:t>
        <a:bodyPr/>
        <a:lstStyle/>
        <a:p>
          <a:endParaRPr lang="en-US"/>
        </a:p>
      </dgm:t>
    </dgm:pt>
  </dgm:ptLst>
  <dgm:cxnLst>
    <dgm:cxn modelId="{03D4080F-FB1B-4147-BDEA-CB271745B6FD}" type="presOf" srcId="{737CF082-7BCC-442B-9D8A-B8202BB2C44C}" destId="{532EDE8D-F0A5-4BDD-9B5B-68A9846EF9BB}" srcOrd="0" destOrd="0" presId="urn:microsoft.com/office/officeart/2005/8/layout/hProcess4"/>
    <dgm:cxn modelId="{5C0B583E-0F49-4CBC-901F-C19A7A96CFE6}" type="presOf" srcId="{65D1C9DA-DE06-4B3D-B42C-04C95E64ED3C}" destId="{60FE48C5-3134-40AB-9D39-CD3D2FA59060}" srcOrd="0" destOrd="0" presId="urn:microsoft.com/office/officeart/2005/8/layout/hProcess4"/>
    <dgm:cxn modelId="{E3900DDC-9103-428C-A94E-A26328545614}" srcId="{3E928FD6-F3FF-4A63-83E7-8ABFDCDD8A34}" destId="{46CB03A5-A000-4041-BF68-6945BCD558A1}" srcOrd="2" destOrd="0" parTransId="{AE53681B-CD87-4462-B411-6FE1A71631FD}" sibTransId="{3DE18BA0-32A7-4B4E-917D-0BB720036B17}"/>
    <dgm:cxn modelId="{8F709C3E-FDD5-4F4A-A6E7-DC5917E91C30}" type="presOf" srcId="{04B496EA-89E5-402B-9DF8-2BD1744F7888}" destId="{2C7713CA-B48F-4C93-BBCB-E5B8E57077A9}" srcOrd="0" destOrd="0" presId="urn:microsoft.com/office/officeart/2005/8/layout/hProcess4"/>
    <dgm:cxn modelId="{F8D752D3-DF10-4215-857F-FEAEC3D0E060}" type="presOf" srcId="{191A95B6-5BCD-45DD-BBB0-E007D3D1D301}" destId="{26102554-E689-4213-8CC2-E3A2B5D7319B}" srcOrd="0" destOrd="0" presId="urn:microsoft.com/office/officeart/2005/8/layout/hProcess4"/>
    <dgm:cxn modelId="{582CA317-D440-4ED5-804B-75AC7BD7E4CF}" srcId="{42DF09DB-68DE-41A8-97CE-DBAD8A62731A}" destId="{3E928FD6-F3FF-4A63-83E7-8ABFDCDD8A34}" srcOrd="0" destOrd="0" parTransId="{3A7C5F34-637E-47AC-B844-1921512BEA14}" sibTransId="{191A95B6-5BCD-45DD-BBB0-E007D3D1D301}"/>
    <dgm:cxn modelId="{C5861E9F-F61D-4FE5-8804-6D31AC8FA036}" type="presOf" srcId="{3E928FD6-F3FF-4A63-83E7-8ABFDCDD8A34}" destId="{6FF836FE-299A-4FEA-9BD6-0523C54FDC10}" srcOrd="0" destOrd="0" presId="urn:microsoft.com/office/officeart/2005/8/layout/hProcess4"/>
    <dgm:cxn modelId="{15009CAC-F476-4F95-BE49-4EE0E59B035C}" srcId="{42DF09DB-68DE-41A8-97CE-DBAD8A62731A}" destId="{04B496EA-89E5-402B-9DF8-2BD1744F7888}" srcOrd="2" destOrd="0" parTransId="{244C760D-794F-479D-9238-A9FE8DA601DC}" sibTransId="{63D199EB-CD73-4B58-9216-63294FC89167}"/>
    <dgm:cxn modelId="{38BF1F27-A0D1-4BC3-80DC-F0E6CCA9FF4C}" type="presOf" srcId="{91E5F8FB-CB38-44CB-835C-2EC0FF98D27B}" destId="{C4B53A8D-E007-4CF1-B401-AF1496D7A27E}" srcOrd="1" destOrd="0" presId="urn:microsoft.com/office/officeart/2005/8/layout/hProcess4"/>
    <dgm:cxn modelId="{815BE54F-E585-4817-AD2B-E93A0941A9E0}" type="presOf" srcId="{46CB03A5-A000-4041-BF68-6945BCD558A1}" destId="{56679773-364F-47BF-8489-0CEFBBDF2812}" srcOrd="0" destOrd="2" presId="urn:microsoft.com/office/officeart/2005/8/layout/hProcess4"/>
    <dgm:cxn modelId="{B451158F-21D0-4A2F-91AC-0C47359CC0FA}" type="presOf" srcId="{24C7F329-F8D7-426F-B0C9-A3A00AD84AB3}" destId="{A15988DD-FD55-44B8-A258-54193ADB1AC9}" srcOrd="1" destOrd="0" presId="urn:microsoft.com/office/officeart/2005/8/layout/hProcess4"/>
    <dgm:cxn modelId="{C5DE1BC7-A14B-4F18-ACDC-18BD1F756A6E}" type="presOf" srcId="{BD83EE01-5B84-445E-85B0-29080FAC2350}" destId="{A15988DD-FD55-44B8-A258-54193ADB1AC9}" srcOrd="1" destOrd="1" presId="urn:microsoft.com/office/officeart/2005/8/layout/hProcess4"/>
    <dgm:cxn modelId="{701703B7-2A16-4645-8D1C-6EB5768AE878}" type="presOf" srcId="{65D1C9DA-DE06-4B3D-B42C-04C95E64ED3C}" destId="{4EF0A88F-D585-43A8-94AF-09DE9B2324CA}" srcOrd="1" destOrd="0" presId="urn:microsoft.com/office/officeart/2005/8/layout/hProcess4"/>
    <dgm:cxn modelId="{DEB7E680-FD1B-48DD-9547-7669125A619D}" type="presOf" srcId="{24C7F329-F8D7-426F-B0C9-A3A00AD84AB3}" destId="{56679773-364F-47BF-8489-0CEFBBDF2812}" srcOrd="0" destOrd="0" presId="urn:microsoft.com/office/officeart/2005/8/layout/hProcess4"/>
    <dgm:cxn modelId="{8DE48B00-603D-47CB-BC11-90F2876927FA}" srcId="{42DF09DB-68DE-41A8-97CE-DBAD8A62731A}" destId="{1CA5ACA0-E28B-437D-AD55-49F290C8963A}" srcOrd="1" destOrd="0" parTransId="{2ED17C89-E395-4308-8CF6-0227F450E2F5}" sibTransId="{737CF082-7BCC-442B-9D8A-B8202BB2C44C}"/>
    <dgm:cxn modelId="{17537859-9DCC-477A-8C81-F774DA91C88B}" srcId="{1CA5ACA0-E28B-437D-AD55-49F290C8963A}" destId="{9AFFFC64-A510-4B10-97CA-3BDC142B66CB}" srcOrd="1" destOrd="0" parTransId="{9A3C3E29-001E-45D0-8C00-564E29DC2DAC}" sibTransId="{520E936F-17C6-4F5F-864F-5B97EBB2C00D}"/>
    <dgm:cxn modelId="{1583BDE7-6ABF-4953-A60E-F6934FC33EFD}" type="presOf" srcId="{91E5F8FB-CB38-44CB-835C-2EC0FF98D27B}" destId="{F93DD923-66C8-4053-A60C-94028B8DA1BD}" srcOrd="0" destOrd="0" presId="urn:microsoft.com/office/officeart/2005/8/layout/hProcess4"/>
    <dgm:cxn modelId="{A25400EB-B568-40C0-AA5E-87722F12B34A}" srcId="{3E928FD6-F3FF-4A63-83E7-8ABFDCDD8A34}" destId="{24C7F329-F8D7-426F-B0C9-A3A00AD84AB3}" srcOrd="0" destOrd="0" parTransId="{9AFC5258-B18C-422F-ABE8-B7D5291F766E}" sibTransId="{552E26C6-386E-4417-B0F3-23379E4A7166}"/>
    <dgm:cxn modelId="{B8C6AD57-704F-4B18-9D29-7745580EB54E}" type="presOf" srcId="{1CA5ACA0-E28B-437D-AD55-49F290C8963A}" destId="{AD340744-E603-45FD-B477-6BFA62D00ED0}" srcOrd="0" destOrd="0" presId="urn:microsoft.com/office/officeart/2005/8/layout/hProcess4"/>
    <dgm:cxn modelId="{C774E7E5-F49F-4EB3-AB2F-19196E5EBA6F}" srcId="{04B496EA-89E5-402B-9DF8-2BD1744F7888}" destId="{BFC97825-A201-4EE2-8034-DAD3DCA834A0}" srcOrd="1" destOrd="0" parTransId="{90F6CB8A-3B92-429B-9803-AB54D5CE2921}" sibTransId="{512F5A9F-590A-4AEC-9FCF-FA1ED708D8CF}"/>
    <dgm:cxn modelId="{51BD65B3-3277-4ECF-A8CE-542D239DA95C}" type="presOf" srcId="{42DF09DB-68DE-41A8-97CE-DBAD8A62731A}" destId="{DE5762A0-4940-4635-B01C-2F03E36AB91E}" srcOrd="0" destOrd="0" presId="urn:microsoft.com/office/officeart/2005/8/layout/hProcess4"/>
    <dgm:cxn modelId="{C1904647-E922-4790-8F6B-B91BEBDC0732}" srcId="{3E928FD6-F3FF-4A63-83E7-8ABFDCDD8A34}" destId="{BD83EE01-5B84-445E-85B0-29080FAC2350}" srcOrd="1" destOrd="0" parTransId="{103F9DC3-E17D-475D-9486-C5DFB5CCDB5A}" sibTransId="{253242A4-9034-495C-8D65-C79A5358E814}"/>
    <dgm:cxn modelId="{BBB805D5-0989-4D6F-BC7C-71E996389C59}" srcId="{1CA5ACA0-E28B-437D-AD55-49F290C8963A}" destId="{91E5F8FB-CB38-44CB-835C-2EC0FF98D27B}" srcOrd="0" destOrd="0" parTransId="{EF6670A5-74AA-4446-9006-3025E70B641D}" sibTransId="{E5E582F8-A140-478A-A74D-4A6D5FD3CCC4}"/>
    <dgm:cxn modelId="{7E719904-5FF7-44AA-A8B4-F6088B06FAAC}" srcId="{04B496EA-89E5-402B-9DF8-2BD1744F7888}" destId="{65D1C9DA-DE06-4B3D-B42C-04C95E64ED3C}" srcOrd="0" destOrd="0" parTransId="{85CC5A78-59A9-4043-AC67-B54D9BE7C4C2}" sibTransId="{BB79FE84-C9F5-496B-8F7F-EC5A8CA482DA}"/>
    <dgm:cxn modelId="{7DF63C22-7F07-4C53-8576-E3E849A6C420}" type="presOf" srcId="{BD83EE01-5B84-445E-85B0-29080FAC2350}" destId="{56679773-364F-47BF-8489-0CEFBBDF2812}" srcOrd="0" destOrd="1" presId="urn:microsoft.com/office/officeart/2005/8/layout/hProcess4"/>
    <dgm:cxn modelId="{40B23631-C846-4273-8156-F26E74DC199C}" type="presOf" srcId="{46CB03A5-A000-4041-BF68-6945BCD558A1}" destId="{A15988DD-FD55-44B8-A258-54193ADB1AC9}" srcOrd="1" destOrd="2" presId="urn:microsoft.com/office/officeart/2005/8/layout/hProcess4"/>
    <dgm:cxn modelId="{19FCD5CA-6C86-4D23-A670-5E181E81D273}" type="presOf" srcId="{9AFFFC64-A510-4B10-97CA-3BDC142B66CB}" destId="{F93DD923-66C8-4053-A60C-94028B8DA1BD}" srcOrd="0" destOrd="1" presId="urn:microsoft.com/office/officeart/2005/8/layout/hProcess4"/>
    <dgm:cxn modelId="{48FE05CE-ED7D-4736-BA28-1FD0573FFE07}" type="presOf" srcId="{BFC97825-A201-4EE2-8034-DAD3DCA834A0}" destId="{4EF0A88F-D585-43A8-94AF-09DE9B2324CA}" srcOrd="1" destOrd="1" presId="urn:microsoft.com/office/officeart/2005/8/layout/hProcess4"/>
    <dgm:cxn modelId="{5915A5A9-2108-4900-8F6C-3A18ECFC1E9D}" type="presOf" srcId="{9AFFFC64-A510-4B10-97CA-3BDC142B66CB}" destId="{C4B53A8D-E007-4CF1-B401-AF1496D7A27E}" srcOrd="1" destOrd="1" presId="urn:microsoft.com/office/officeart/2005/8/layout/hProcess4"/>
    <dgm:cxn modelId="{9EB7710F-D7A6-4E67-BD6B-5E04F5C0F124}" type="presOf" srcId="{BFC97825-A201-4EE2-8034-DAD3DCA834A0}" destId="{60FE48C5-3134-40AB-9D39-CD3D2FA59060}" srcOrd="0" destOrd="1" presId="urn:microsoft.com/office/officeart/2005/8/layout/hProcess4"/>
    <dgm:cxn modelId="{E9CCE54C-0C13-4567-9A1D-587F3A9612D1}" type="presParOf" srcId="{DE5762A0-4940-4635-B01C-2F03E36AB91E}" destId="{AF17642B-49C1-43D0-992E-636FD3CF9ECE}" srcOrd="0" destOrd="0" presId="urn:microsoft.com/office/officeart/2005/8/layout/hProcess4"/>
    <dgm:cxn modelId="{CD85DC9E-8DDF-47B2-BA02-4631CD6F9759}" type="presParOf" srcId="{DE5762A0-4940-4635-B01C-2F03E36AB91E}" destId="{2BD7F9F6-CAF7-4D25-8EB8-A68EC171FB16}" srcOrd="1" destOrd="0" presId="urn:microsoft.com/office/officeart/2005/8/layout/hProcess4"/>
    <dgm:cxn modelId="{9FCFF0AD-FB8F-4143-829D-D5462A835AEB}" type="presParOf" srcId="{DE5762A0-4940-4635-B01C-2F03E36AB91E}" destId="{4D08D09F-CBA1-4FD3-8720-F7E3D21BA53D}" srcOrd="2" destOrd="0" presId="urn:microsoft.com/office/officeart/2005/8/layout/hProcess4"/>
    <dgm:cxn modelId="{9DDE98CC-A964-4B7C-B548-CBD72623496B}" type="presParOf" srcId="{4D08D09F-CBA1-4FD3-8720-F7E3D21BA53D}" destId="{972C472C-1AA0-47B7-AA9F-C7753327DF0F}" srcOrd="0" destOrd="0" presId="urn:microsoft.com/office/officeart/2005/8/layout/hProcess4"/>
    <dgm:cxn modelId="{4D091A43-B5F8-4798-8054-7CBD1DA6353E}" type="presParOf" srcId="{972C472C-1AA0-47B7-AA9F-C7753327DF0F}" destId="{D1327541-8719-4FAC-97D5-89D0F305D6D1}" srcOrd="0" destOrd="0" presId="urn:microsoft.com/office/officeart/2005/8/layout/hProcess4"/>
    <dgm:cxn modelId="{53722D7B-C701-43C6-90E5-620B47B6D54E}" type="presParOf" srcId="{972C472C-1AA0-47B7-AA9F-C7753327DF0F}" destId="{56679773-364F-47BF-8489-0CEFBBDF2812}" srcOrd="1" destOrd="0" presId="urn:microsoft.com/office/officeart/2005/8/layout/hProcess4"/>
    <dgm:cxn modelId="{CE73F87F-A8CE-4C75-B703-4D3875F8CD15}" type="presParOf" srcId="{972C472C-1AA0-47B7-AA9F-C7753327DF0F}" destId="{A15988DD-FD55-44B8-A258-54193ADB1AC9}" srcOrd="2" destOrd="0" presId="urn:microsoft.com/office/officeart/2005/8/layout/hProcess4"/>
    <dgm:cxn modelId="{67645639-4C5E-4B60-98AD-C1A22236328B}" type="presParOf" srcId="{972C472C-1AA0-47B7-AA9F-C7753327DF0F}" destId="{6FF836FE-299A-4FEA-9BD6-0523C54FDC10}" srcOrd="3" destOrd="0" presId="urn:microsoft.com/office/officeart/2005/8/layout/hProcess4"/>
    <dgm:cxn modelId="{810FC7F6-2381-4C0E-AA82-B51D038AF54C}" type="presParOf" srcId="{972C472C-1AA0-47B7-AA9F-C7753327DF0F}" destId="{ED97A6AC-0331-4BAD-9BE5-AB657DF9ADF7}" srcOrd="4" destOrd="0" presId="urn:microsoft.com/office/officeart/2005/8/layout/hProcess4"/>
    <dgm:cxn modelId="{2FC3C807-8DAB-41BD-85A1-72C8976245E4}" type="presParOf" srcId="{4D08D09F-CBA1-4FD3-8720-F7E3D21BA53D}" destId="{26102554-E689-4213-8CC2-E3A2B5D7319B}" srcOrd="1" destOrd="0" presId="urn:microsoft.com/office/officeart/2005/8/layout/hProcess4"/>
    <dgm:cxn modelId="{9BD6338B-FFC3-499B-8D25-2DAB3F824034}" type="presParOf" srcId="{4D08D09F-CBA1-4FD3-8720-F7E3D21BA53D}" destId="{10D11941-EF51-4BEB-8C55-7BA26AABD3B7}" srcOrd="2" destOrd="0" presId="urn:microsoft.com/office/officeart/2005/8/layout/hProcess4"/>
    <dgm:cxn modelId="{4B04B932-F56A-4F05-900F-B6A572F1DE9A}" type="presParOf" srcId="{10D11941-EF51-4BEB-8C55-7BA26AABD3B7}" destId="{D8C7EC06-D804-405C-A037-AFD796EB07FC}" srcOrd="0" destOrd="0" presId="urn:microsoft.com/office/officeart/2005/8/layout/hProcess4"/>
    <dgm:cxn modelId="{EE0E464E-F9FF-4BE4-B48F-FF041A69D4B6}" type="presParOf" srcId="{10D11941-EF51-4BEB-8C55-7BA26AABD3B7}" destId="{F93DD923-66C8-4053-A60C-94028B8DA1BD}" srcOrd="1" destOrd="0" presId="urn:microsoft.com/office/officeart/2005/8/layout/hProcess4"/>
    <dgm:cxn modelId="{BE3DBE4B-B7D8-48C5-ADC8-095688EB9A37}" type="presParOf" srcId="{10D11941-EF51-4BEB-8C55-7BA26AABD3B7}" destId="{C4B53A8D-E007-4CF1-B401-AF1496D7A27E}" srcOrd="2" destOrd="0" presId="urn:microsoft.com/office/officeart/2005/8/layout/hProcess4"/>
    <dgm:cxn modelId="{1577995E-D2EB-4C7D-B6C0-081DBCA563F8}" type="presParOf" srcId="{10D11941-EF51-4BEB-8C55-7BA26AABD3B7}" destId="{AD340744-E603-45FD-B477-6BFA62D00ED0}" srcOrd="3" destOrd="0" presId="urn:microsoft.com/office/officeart/2005/8/layout/hProcess4"/>
    <dgm:cxn modelId="{4CEB4E62-A488-4903-9B63-CE86AEE0DCB7}" type="presParOf" srcId="{10D11941-EF51-4BEB-8C55-7BA26AABD3B7}" destId="{BCDE2689-FB89-4A0D-A2AB-72CFE540D50C}" srcOrd="4" destOrd="0" presId="urn:microsoft.com/office/officeart/2005/8/layout/hProcess4"/>
    <dgm:cxn modelId="{B02C7A09-B485-43EF-B226-C3064FBF85B2}" type="presParOf" srcId="{4D08D09F-CBA1-4FD3-8720-F7E3D21BA53D}" destId="{532EDE8D-F0A5-4BDD-9B5B-68A9846EF9BB}" srcOrd="3" destOrd="0" presId="urn:microsoft.com/office/officeart/2005/8/layout/hProcess4"/>
    <dgm:cxn modelId="{ABE77355-FE2B-474D-8106-BBB1D63BCB0F}" type="presParOf" srcId="{4D08D09F-CBA1-4FD3-8720-F7E3D21BA53D}" destId="{965A848B-D60D-4059-862F-19287ACD52D9}" srcOrd="4" destOrd="0" presId="urn:microsoft.com/office/officeart/2005/8/layout/hProcess4"/>
    <dgm:cxn modelId="{7A5C9D57-8CF0-46B3-88A5-4A4E344A344C}" type="presParOf" srcId="{965A848B-D60D-4059-862F-19287ACD52D9}" destId="{58CB29A0-0FDA-4613-8F2D-C691C086EBA1}" srcOrd="0" destOrd="0" presId="urn:microsoft.com/office/officeart/2005/8/layout/hProcess4"/>
    <dgm:cxn modelId="{B82E7DF9-3B69-4773-9152-6733B635D81D}" type="presParOf" srcId="{965A848B-D60D-4059-862F-19287ACD52D9}" destId="{60FE48C5-3134-40AB-9D39-CD3D2FA59060}" srcOrd="1" destOrd="0" presId="urn:microsoft.com/office/officeart/2005/8/layout/hProcess4"/>
    <dgm:cxn modelId="{FF6816AF-E86F-4059-B146-6FFD4F37575D}" type="presParOf" srcId="{965A848B-D60D-4059-862F-19287ACD52D9}" destId="{4EF0A88F-D585-43A8-94AF-09DE9B2324CA}" srcOrd="2" destOrd="0" presId="urn:microsoft.com/office/officeart/2005/8/layout/hProcess4"/>
    <dgm:cxn modelId="{303F55EF-FC21-4F62-920D-63690DAD4349}" type="presParOf" srcId="{965A848B-D60D-4059-862F-19287ACD52D9}" destId="{2C7713CA-B48F-4C93-BBCB-E5B8E57077A9}" srcOrd="3" destOrd="0" presId="urn:microsoft.com/office/officeart/2005/8/layout/hProcess4"/>
    <dgm:cxn modelId="{C314F1A3-1C5E-4DB3-B1F2-4CE77E36E5B9}" type="presParOf" srcId="{965A848B-D60D-4059-862F-19287ACD52D9}" destId="{478F8DEB-A201-4ACD-843F-BDE7382E95D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679773-364F-47BF-8489-0CEFBBDF2812}">
      <dsp:nvSpPr>
        <dsp:cNvPr id="0" name=""/>
        <dsp:cNvSpPr/>
      </dsp:nvSpPr>
      <dsp:spPr>
        <a:xfrm>
          <a:off x="2387" y="1732448"/>
          <a:ext cx="2450927" cy="20215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400" b="1" kern="1200" smtClean="0">
              <a:latin typeface="Times New Roman" pitchFamily="18" charset="0"/>
              <a:cs typeface="Times New Roman" pitchFamily="18" charset="0"/>
            </a:rPr>
            <a:t>Inauguration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400" b="1" kern="1200" dirty="0" smtClean="0">
              <a:latin typeface="Times New Roman" pitchFamily="18" charset="0"/>
              <a:cs typeface="Times New Roman" pitchFamily="18" charset="0"/>
            </a:rPr>
            <a:t>Plenary Session </a:t>
          </a:r>
          <a:endParaRPr kumimoji="1" lang="en-US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400" b="1" kern="1200" smtClean="0">
              <a:latin typeface="Times New Roman" pitchFamily="18" charset="0"/>
              <a:cs typeface="Times New Roman" pitchFamily="18" charset="0"/>
            </a:rPr>
            <a:t>Cultural night</a:t>
          </a:r>
          <a:endParaRPr kumimoji="1"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7" y="1732448"/>
        <a:ext cx="2450927" cy="1588323"/>
      </dsp:txXfrm>
    </dsp:sp>
    <dsp:sp modelId="{26102554-E689-4213-8CC2-E3A2B5D7319B}">
      <dsp:nvSpPr>
        <dsp:cNvPr id="0" name=""/>
        <dsp:cNvSpPr/>
      </dsp:nvSpPr>
      <dsp:spPr>
        <a:xfrm>
          <a:off x="1387086" y="2313605"/>
          <a:ext cx="2585538" cy="2585538"/>
        </a:xfrm>
        <a:prstGeom prst="leftCircularArrow">
          <a:avLst>
            <a:gd name="adj1" fmla="val 2699"/>
            <a:gd name="adj2" fmla="val 328649"/>
            <a:gd name="adj3" fmla="val 2195207"/>
            <a:gd name="adj4" fmla="val 9115537"/>
            <a:gd name="adj5" fmla="val 314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36FE-299A-4FEA-9BD6-0523C54FDC10}">
      <dsp:nvSpPr>
        <dsp:cNvPr id="0" name=""/>
        <dsp:cNvSpPr/>
      </dsp:nvSpPr>
      <dsp:spPr>
        <a:xfrm>
          <a:off x="547038" y="3320772"/>
          <a:ext cx="2178602" cy="8663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5200" b="0" kern="1200" smtClean="0">
              <a:latin typeface="Trajan Pro" pitchFamily="18" charset="0"/>
              <a:cs typeface="Times New Roman" charset="0"/>
            </a:rPr>
            <a:t>DAY 1</a:t>
          </a:r>
          <a:endParaRPr lang="en-US" sz="5200" b="0" kern="1200" dirty="0">
            <a:latin typeface="Trajan Pro" pitchFamily="18" charset="0"/>
          </a:endParaRPr>
        </a:p>
      </dsp:txBody>
      <dsp:txXfrm>
        <a:off x="547038" y="3320772"/>
        <a:ext cx="2178602" cy="866358"/>
      </dsp:txXfrm>
    </dsp:sp>
    <dsp:sp modelId="{F93DD923-66C8-4053-A60C-94028B8DA1BD}">
      <dsp:nvSpPr>
        <dsp:cNvPr id="0" name=""/>
        <dsp:cNvSpPr/>
      </dsp:nvSpPr>
      <dsp:spPr>
        <a:xfrm>
          <a:off x="3057973" y="1788504"/>
          <a:ext cx="2450927" cy="20215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latin typeface="Times New Roman" pitchFamily="18" charset="0"/>
              <a:cs typeface="Times New Roman" pitchFamily="18" charset="0"/>
            </a:rPr>
            <a:t>Plenary  Session 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latin typeface="Times New Roman" pitchFamily="18" charset="0"/>
              <a:cs typeface="Times New Roman" pitchFamily="18" charset="0"/>
            </a:rPr>
            <a:t>Cultural night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7973" y="2221684"/>
        <a:ext cx="2450927" cy="1588323"/>
      </dsp:txXfrm>
    </dsp:sp>
    <dsp:sp modelId="{532EDE8D-F0A5-4BDD-9B5B-68A9846EF9BB}">
      <dsp:nvSpPr>
        <dsp:cNvPr id="0" name=""/>
        <dsp:cNvSpPr/>
      </dsp:nvSpPr>
      <dsp:spPr>
        <a:xfrm>
          <a:off x="4437190" y="528512"/>
          <a:ext cx="2897859" cy="2897859"/>
        </a:xfrm>
        <a:prstGeom prst="circularArrow">
          <a:avLst>
            <a:gd name="adj1" fmla="val 2408"/>
            <a:gd name="adj2" fmla="val 291254"/>
            <a:gd name="adj3" fmla="val 19533235"/>
            <a:gd name="adj4" fmla="val 12575511"/>
            <a:gd name="adj5" fmla="val 28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40744-E603-45FD-B477-6BFA62D00ED0}">
      <dsp:nvSpPr>
        <dsp:cNvPr id="0" name=""/>
        <dsp:cNvSpPr/>
      </dsp:nvSpPr>
      <dsp:spPr>
        <a:xfrm>
          <a:off x="3602624" y="1299269"/>
          <a:ext cx="2178602" cy="8663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5200" b="0" kern="1200" smtClean="0">
              <a:latin typeface="Trajan Pro" pitchFamily="18" charset="0"/>
              <a:cs typeface="Times New Roman" charset="0"/>
            </a:rPr>
            <a:t>DAY 2</a:t>
          </a:r>
          <a:endParaRPr lang="en-US" sz="5200" b="0" kern="1200" dirty="0">
            <a:latin typeface="Trajan Pro" pitchFamily="18" charset="0"/>
          </a:endParaRPr>
        </a:p>
      </dsp:txBody>
      <dsp:txXfrm>
        <a:off x="3602624" y="1299269"/>
        <a:ext cx="2178602" cy="866358"/>
      </dsp:txXfrm>
    </dsp:sp>
    <dsp:sp modelId="{60FE48C5-3134-40AB-9D39-CD3D2FA59060}">
      <dsp:nvSpPr>
        <dsp:cNvPr id="0" name=""/>
        <dsp:cNvSpPr/>
      </dsp:nvSpPr>
      <dsp:spPr>
        <a:xfrm>
          <a:off x="6113559" y="1732448"/>
          <a:ext cx="2450927" cy="20215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400" b="1" kern="1200" smtClean="0">
              <a:latin typeface="Times New Roman" pitchFamily="18" charset="0"/>
              <a:cs typeface="Times New Roman" pitchFamily="18" charset="0"/>
            </a:rPr>
            <a:t>Valedictory Function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400" b="1" kern="1200" smtClean="0">
              <a:latin typeface="Times New Roman" pitchFamily="18" charset="0"/>
              <a:cs typeface="Times New Roman" pitchFamily="18" charset="0"/>
            </a:rPr>
            <a:t>Cultural Competition</a:t>
          </a:r>
          <a:endParaRPr kumimoji="1"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3559" y="1732448"/>
        <a:ext cx="2450927" cy="1588323"/>
      </dsp:txXfrm>
    </dsp:sp>
    <dsp:sp modelId="{2C7713CA-B48F-4C93-BBCB-E5B8E57077A9}">
      <dsp:nvSpPr>
        <dsp:cNvPr id="0" name=""/>
        <dsp:cNvSpPr/>
      </dsp:nvSpPr>
      <dsp:spPr>
        <a:xfrm>
          <a:off x="6658210" y="3320772"/>
          <a:ext cx="2178602" cy="8663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5200" b="0" kern="1200" smtClean="0">
              <a:latin typeface="Trajan Pro" pitchFamily="18" charset="0"/>
              <a:cs typeface="Times New Roman" charset="0"/>
            </a:rPr>
            <a:t>Day 3</a:t>
          </a:r>
          <a:endParaRPr lang="en-US" sz="5200" b="0" kern="1200" dirty="0">
            <a:latin typeface="Trajan Pro" pitchFamily="18" charset="0"/>
          </a:endParaRPr>
        </a:p>
      </dsp:txBody>
      <dsp:txXfrm>
        <a:off x="6658210" y="3320772"/>
        <a:ext cx="2178602" cy="866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36D71-C0BE-4F55-B245-161FE5F6A7FA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0C1D4-BCC9-4D9F-9C58-4E656213CD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5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B262BB1-C6E8-41A4-88DA-ED0AABABD58F}" type="slidenum">
              <a:rPr lang="x-none" altLang="en-US" sz="1100"/>
              <a:pPr/>
              <a:t>1</a:t>
            </a:fld>
            <a:endParaRPr lang="x-none" altLang="en-US" sz="1100"/>
          </a:p>
        </p:txBody>
      </p:sp>
    </p:spTree>
    <p:extLst>
      <p:ext uri="{BB962C8B-B14F-4D97-AF65-F5344CB8AC3E}">
        <p14:creationId xmlns:p14="http://schemas.microsoft.com/office/powerpoint/2010/main" xmlns="" val="24431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0C1D4-BCC9-4D9F-9C58-4E656213CD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22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0C1D4-BCC9-4D9F-9C58-4E656213CD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59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15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6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99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89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0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41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22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9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7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7F56-7D5A-45B4-BE51-FF59ADEEE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56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97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89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6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02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38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20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27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37A1AF-3E25-4AE8-AD39-BDE29F5BB9C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E9247C-2DD7-40A6-B4A0-8C03272DF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845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  <p:sldLayoutId id="2147484364" r:id="rId14"/>
    <p:sldLayoutId id="2147484365" r:id="rId15"/>
    <p:sldLayoutId id="2147484366" r:id="rId16"/>
    <p:sldLayoutId id="2147484367" r:id="rId17"/>
    <p:sldLayoutId id="2147484368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jpeg"/><Relationship Id="rId18" Type="http://schemas.openxmlformats.org/officeDocument/2006/relationships/image" Target="../media/image84.jpeg"/><Relationship Id="rId3" Type="http://schemas.openxmlformats.org/officeDocument/2006/relationships/image" Target="../media/image69.tiff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" Type="http://schemas.openxmlformats.org/officeDocument/2006/relationships/image" Target="../media/image68.tiff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tiff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tiff"/><Relationship Id="rId9" Type="http://schemas.openxmlformats.org/officeDocument/2006/relationships/image" Target="../media/image75.jpeg"/><Relationship Id="rId1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5" r="72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937855"/>
            <a:ext cx="9144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Amity </a:t>
            </a:r>
            <a:r>
              <a:rPr kumimoji="1" lang="en-US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International Business School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198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The Best Business School of ASIA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616" y="128246"/>
            <a:ext cx="696767" cy="8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11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000">
        <p14:shred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381875" cy="10668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FOREIGN DIPLOMATS 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600200"/>
            <a:ext cx="7848600" cy="5334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Presence of Foreign Diplomats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371600" y="5638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endParaRPr kumimoji="1" lang="x-none" altLang="en-US" sz="2000">
              <a:solidFill>
                <a:srgbClr val="0B5395"/>
              </a:solidFill>
              <a:latin typeface="Tahoma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133600"/>
            <a:ext cx="5668615" cy="44196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1" name="Picture 8" descr="C:\Users\hp\Downloads\Desktop\inbush2010\INBUSH=24.02.2010(2)\DSC_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850318" cy="440938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9" descr="C:\Users\hp\Downloads\Desktop\inbush2010\INBUSH=24.02.2010(2)\DSC_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58449"/>
            <a:ext cx="4783095" cy="4384532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29" y="2133601"/>
            <a:ext cx="2590871" cy="44196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1375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31299"/>
            <a:ext cx="4413250" cy="2735758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131298"/>
            <a:ext cx="4419600" cy="273575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59667" y="0"/>
            <a:ext cx="6741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DELEGATES AT INBUSH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158730"/>
            <a:ext cx="4724400" cy="2753988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599" y="3158730"/>
            <a:ext cx="4449417" cy="275034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9917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Eminent Speakers at </a:t>
            </a:r>
            <a:b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Amity UNIVERSITY</a:t>
            </a:r>
          </a:p>
        </p:txBody>
      </p:sp>
      <p:pic>
        <p:nvPicPr>
          <p:cNvPr id="25607" name="Picture 7" descr="F:\New Folder\INBUSH 2009 Pics\Janell\scan00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 b="7553"/>
          <a:stretch/>
        </p:blipFill>
        <p:spPr>
          <a:xfrm>
            <a:off x="4724400" y="1735138"/>
            <a:ext cx="3657600" cy="4284662"/>
          </a:xfrm>
          <a:prstGeom prst="rect">
            <a:avLst/>
          </a:prstGeom>
          <a:ln w="76200" cap="sq" cmpd="thickThin">
            <a:solidFill>
              <a:schemeClr val="bg1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312501" y="1735138"/>
            <a:ext cx="51816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1"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Tom Peters</a:t>
            </a:r>
          </a:p>
          <a:p>
            <a:pPr eaLnBrk="1" hangingPunct="1"/>
            <a:endParaRPr kumimoji="1" lang="en-US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kumimoji="1"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John Fraser Robinson</a:t>
            </a:r>
          </a:p>
          <a:p>
            <a:pPr eaLnBrk="1" hangingPunct="1">
              <a:buFont typeface="Arial" charset="0"/>
              <a:buChar char="•"/>
            </a:pPr>
            <a:endParaRPr kumimoji="1" lang="en-US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kumimoji="1" lang="en-US" altLang="en-US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Dr.Robert</a:t>
            </a:r>
            <a:r>
              <a:rPr kumimoji="1"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Kaplan</a:t>
            </a:r>
          </a:p>
          <a:p>
            <a:pPr eaLnBrk="1" hangingPunct="1">
              <a:buFont typeface="Arial" charset="0"/>
              <a:buChar char="•"/>
            </a:pPr>
            <a:endParaRPr kumimoji="1" lang="en-US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kumimoji="1"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 Bernard </a:t>
            </a:r>
            <a:r>
              <a:rPr kumimoji="1" lang="en-US" altLang="en-US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Schmith</a:t>
            </a:r>
            <a:endParaRPr kumimoji="1" lang="en-US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kumimoji="1" lang="en-US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kumimoji="1"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Shiv </a:t>
            </a:r>
            <a:r>
              <a:rPr kumimoji="1" lang="en-US" altLang="en-US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Khera</a:t>
            </a:r>
            <a:endParaRPr kumimoji="1" lang="en-US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kumimoji="1" lang="en-US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kumimoji="1"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&amp; Laura </a:t>
            </a:r>
            <a:r>
              <a:rPr kumimoji="1" lang="en-US" altLang="en-US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Ries</a:t>
            </a:r>
            <a:endParaRPr kumimoji="1" lang="en-US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en-U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82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3500"/>
            <a:ext cx="7237412" cy="9271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VENUE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010400" y="5562600"/>
            <a:ext cx="198120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sz="2000" b="1" dirty="0">
                <a:solidFill>
                  <a:schemeClr val="accent1">
                    <a:lumMod val="75000"/>
                  </a:schemeClr>
                </a:solidFill>
                <a:latin typeface="Trajan Pro" pitchFamily="18" charset="0"/>
                <a:cs typeface="Times New Roman" pitchFamily="18" charset="0"/>
              </a:rPr>
              <a:t>Stalls </a:t>
            </a:r>
          </a:p>
          <a:p>
            <a:pPr eaLnBrk="1" hangingPunct="1">
              <a:defRPr/>
            </a:pPr>
            <a:r>
              <a:rPr kumimoji="1" lang="en-US" sz="2000" b="1" dirty="0">
                <a:solidFill>
                  <a:schemeClr val="accent1">
                    <a:lumMod val="75000"/>
                  </a:schemeClr>
                </a:solidFill>
                <a:latin typeface="Trajan Pro" pitchFamily="18" charset="0"/>
                <a:cs typeface="Times New Roman" pitchFamily="18" charset="0"/>
              </a:rPr>
              <a:t>(7ft x 15ft)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066800"/>
            <a:ext cx="4572000" cy="274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799923"/>
            <a:ext cx="4572000" cy="296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3799923"/>
            <a:ext cx="4301780" cy="2962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066800"/>
            <a:ext cx="4301780" cy="273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80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218" y="76200"/>
            <a:ext cx="7381875" cy="7620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Grand Fiesta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0482" y="780533"/>
            <a:ext cx="5283345" cy="376238"/>
          </a:xfrm>
        </p:spPr>
        <p:txBody>
          <a:bodyPr>
            <a:noAutofit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rajan Pro" pitchFamily="18" charset="0"/>
              </a:rPr>
              <a:t>Cultural Evening</a:t>
            </a:r>
          </a:p>
        </p:txBody>
      </p:sp>
      <p:pic>
        <p:nvPicPr>
          <p:cNvPr id="266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43939" y="4004456"/>
            <a:ext cx="3213652" cy="2438400"/>
          </a:xfrm>
          <a:effectLst>
            <a:softEdge rad="112500"/>
          </a:effectLst>
        </p:spPr>
      </p:pic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1143000" y="11382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x-none" altLang="en-US">
              <a:solidFill>
                <a:srgbClr val="0B5395"/>
              </a:solidFill>
            </a:endParaRPr>
          </a:p>
        </p:txBody>
      </p:sp>
      <p:sp>
        <p:nvSpPr>
          <p:cNvPr id="39943" name="TextBox 9"/>
          <p:cNvSpPr txBox="1">
            <a:spLocks noChangeArrowheads="1"/>
          </p:cNvSpPr>
          <p:nvPr/>
        </p:nvSpPr>
        <p:spPr bwMode="auto">
          <a:xfrm>
            <a:off x="1063467" y="6443246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PARIKRIMA</a:t>
            </a:r>
            <a:endParaRPr lang="en-US" altLang="en-US" sz="1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0" descr="F:\vlcsnap-1504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792" y="4059018"/>
            <a:ext cx="34290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F:\inbush pics\gulam al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935" y="1243673"/>
            <a:ext cx="3435665" cy="244313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6635" name="Picture 11" descr="F:\inbush pics\rahat pic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1245271"/>
            <a:ext cx="3223591" cy="249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8" name="TextBox 9"/>
          <p:cNvSpPr txBox="1">
            <a:spLocks noChangeArrowheads="1"/>
          </p:cNvSpPr>
          <p:nvPr/>
        </p:nvSpPr>
        <p:spPr bwMode="auto">
          <a:xfrm>
            <a:off x="602935" y="3693651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GHULAM ALI</a:t>
            </a:r>
            <a:endParaRPr lang="en-US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935895" y="3700463"/>
            <a:ext cx="601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RAHAT FATEH ALI KHAN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5867400" y="6422586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NIZAMI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BROTHERS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83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81875" cy="10668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Grand Fiesta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143000" y="11382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x-none" altLang="en-US">
              <a:solidFill>
                <a:srgbClr val="0B539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7129" y="15240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x-none" b="1" dirty="0">
              <a:solidFill>
                <a:schemeClr val="accent1">
                  <a:lumMod val="75000"/>
                </a:schemeClr>
              </a:solidFill>
              <a:latin typeface="Trajan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599" y="4265887"/>
            <a:ext cx="3201761" cy="2135809"/>
          </a:xfrm>
          <a:prstGeom prst="rect">
            <a:avLst/>
          </a:prstGeom>
        </p:spPr>
      </p:pic>
      <p:pic>
        <p:nvPicPr>
          <p:cNvPr id="7" name="Picture 14" descr="C:\Users\hp\Downloads\Desktop\inbush2010\INBUSH=24.02.2010(2)\DSC_02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" r="-21"/>
          <a:stretch/>
        </p:blipFill>
        <p:spPr bwMode="auto">
          <a:xfrm>
            <a:off x="685800" y="1138238"/>
            <a:ext cx="3203714" cy="258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:\Users\hp\Downloads\Desktop\inbush2010\INBUSH=25.02.2010=(3)\DSC_0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138237"/>
            <a:ext cx="3201761" cy="258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487228" y="3733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Times New Roman" pitchFamily="18" charset="0"/>
              </a:rPr>
              <a:t>INDIAN OCEAN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  <a:cs typeface="Times New Roman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066800" y="3733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Times New Roman" pitchFamily="18" charset="0"/>
              </a:rPr>
              <a:t>ADNAM SAMI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265887"/>
            <a:ext cx="3203714" cy="2135809"/>
          </a:xfrm>
          <a:prstGeom prst="rect">
            <a:avLst/>
          </a:prstGeom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066800" y="6400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Times New Roman" pitchFamily="18" charset="0"/>
              </a:rPr>
              <a:t>DJ PASHA DOLL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  <a:cs typeface="Times New Roman" pitchFamily="18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638800" y="632460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Times New Roman" pitchFamily="18" charset="0"/>
              </a:rPr>
              <a:t>PROGRESSIVE BROTHERS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41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2" y="381000"/>
            <a:ext cx="7381875" cy="1066800"/>
          </a:xfrm>
        </p:spPr>
        <p:txBody>
          <a:bodyPr/>
          <a:lstStyle/>
          <a:p>
            <a:pPr marL="54864" algn="ctr">
              <a:defRPr/>
            </a:pPr>
            <a:r>
              <a:rPr lang="en-US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Grand Fiesta</a:t>
            </a:r>
            <a:endParaRPr lang="en-US" sz="4400" b="1" dirty="0" smtClean="0">
              <a:solidFill>
                <a:schemeClr val="bg1"/>
              </a:solidFill>
              <a:effectLst/>
              <a:latin typeface="Trajan Pro" pitchFamily="18" charset="0"/>
              <a:cs typeface="Times New Roman" pitchFamily="18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143000" y="11382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x-none" altLang="en-US">
              <a:solidFill>
                <a:srgbClr val="0B5395"/>
              </a:solidFill>
            </a:endParaRPr>
          </a:p>
        </p:txBody>
      </p:sp>
      <p:pic>
        <p:nvPicPr>
          <p:cNvPr id="1026" name="Picture 2" descr="C:\Users\user\Desktop\Presenta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-495300" y="6171048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Amelle</a:t>
            </a:r>
            <a:r>
              <a:rPr lang="en-US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Berrabah</a:t>
            </a:r>
            <a:endParaRPr lang="en-US" altLang="en-US" sz="1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1646583" y="6150665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2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Palash</a:t>
            </a: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</a:t>
            </a:r>
            <a:endParaRPr lang="en-US" altLang="en-U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3871292" y="6119887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Sonu</a:t>
            </a:r>
            <a:r>
              <a:rPr lang="en-US" alt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Nigam</a:t>
            </a:r>
            <a:endParaRPr lang="en-US" altLang="en-U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6096001" y="6142045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Adnam</a:t>
            </a:r>
            <a:r>
              <a:rPr lang="en-US" alt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Sami</a:t>
            </a:r>
            <a:endParaRPr lang="en-US" altLang="en-U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46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863" y="503583"/>
            <a:ext cx="7381875" cy="10668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Grand Fiesta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143000" y="11382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x-none" altLang="en-US">
              <a:solidFill>
                <a:srgbClr val="0B539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7129" y="15240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x-none" b="1" dirty="0">
              <a:solidFill>
                <a:schemeClr val="accent1">
                  <a:lumMod val="75000"/>
                </a:schemeClr>
              </a:solidFill>
              <a:latin typeface="Trajan Pro"/>
            </a:endParaRPr>
          </a:p>
        </p:txBody>
      </p:sp>
      <p:sp>
        <p:nvSpPr>
          <p:cNvPr id="40970" name="TextBox 20"/>
          <p:cNvSpPr txBox="1">
            <a:spLocks noChangeArrowheads="1"/>
          </p:cNvSpPr>
          <p:nvPr/>
        </p:nvSpPr>
        <p:spPr bwMode="auto">
          <a:xfrm>
            <a:off x="3086100" y="5587655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RDB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1638"/>
            <a:ext cx="4206001" cy="3814762"/>
          </a:xfrm>
          <a:prstGeom prst="rect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52" r="18333"/>
          <a:stretch/>
        </p:blipFill>
        <p:spPr>
          <a:xfrm>
            <a:off x="4724400" y="1673547"/>
            <a:ext cx="4170589" cy="381285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4722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81875" cy="914400"/>
          </a:xfrm>
        </p:spPr>
        <p:txBody>
          <a:bodyPr/>
          <a:lstStyle/>
          <a:p>
            <a:pPr marL="54864" algn="ctr">
              <a:defRPr/>
            </a:pPr>
            <a:r>
              <a:rPr lang="en-US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Grand Fiesta</a:t>
            </a:r>
            <a:endParaRPr lang="en-US" sz="4400" b="1" dirty="0" smtClean="0">
              <a:solidFill>
                <a:schemeClr val="bg1"/>
              </a:solidFill>
              <a:effectLst/>
              <a:latin typeface="Trajan Pro" pitchFamily="18" charset="0"/>
              <a:cs typeface="Times New Roman" pitchFamily="18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1143000" y="11382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x-none" altLang="en-US">
              <a:solidFill>
                <a:srgbClr val="0B5395"/>
              </a:solidFill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971800" y="3733800"/>
            <a:ext cx="601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rajan Pro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521" y="3944178"/>
            <a:ext cx="4267201" cy="24003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522" y="1606826"/>
            <a:ext cx="4267200" cy="24003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86740"/>
            <a:ext cx="4191000" cy="235743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4007126"/>
            <a:ext cx="4191000" cy="236896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1201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03" y="1295400"/>
            <a:ext cx="4529298" cy="28955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3925" y="228600"/>
            <a:ext cx="738187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864" algn="ctr">
              <a:defRPr/>
            </a:pPr>
            <a:r>
              <a:rPr lang="en-US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GRAND FIESTA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03" y="3810001"/>
            <a:ext cx="4520497" cy="25427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2709" y="1295399"/>
            <a:ext cx="3371587" cy="50573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590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381000"/>
            <a:ext cx="9144000" cy="1066800"/>
          </a:xfrm>
        </p:spPr>
        <p:txBody>
          <a:bodyPr lIns="92075" tIns="46038" rIns="92075" bIns="46038"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5400" b="1" u="sng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VISION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041769"/>
            <a:ext cx="2188308" cy="3063631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98764" y="5257800"/>
            <a:ext cx="28956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Dr.Ashok  K Chauhan</a:t>
            </a:r>
          </a:p>
          <a:p>
            <a:pPr eaLnBrk="1" hangingPunct="1">
              <a:defRPr/>
            </a:pPr>
            <a:r>
              <a:rPr kumimoji="1"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Founder President , RBEF &amp;</a:t>
            </a:r>
          </a:p>
          <a:p>
            <a:pPr eaLnBrk="1" hangingPunct="1">
              <a:defRPr/>
            </a:pPr>
            <a:r>
              <a:rPr kumimoji="1"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Chairman , </a:t>
            </a:r>
          </a:p>
          <a:p>
            <a:pPr eaLnBrk="1" hangingPunct="1">
              <a:defRPr/>
            </a:pPr>
            <a:r>
              <a:rPr kumimoji="1"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AKC Group of Companies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895600" y="1981200"/>
            <a:ext cx="57912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“We Endeavor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    to become an efficient institute committed towards innovation, sharing,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knowledge, openness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&amp; entrepreneurial skills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 to develop Global Managers.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We have passion for knowledge,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 teamwork and a caring attitude.”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09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-158361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864" algn="ctr">
              <a:defRPr/>
            </a:pPr>
            <a:r>
              <a:rPr lang="en-US" sz="44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SNAPSHOTS OF INBUSH</a:t>
            </a:r>
            <a:endParaRPr lang="en-US" sz="4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052211"/>
            <a:ext cx="2819400" cy="1783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035" y="4875024"/>
            <a:ext cx="2835965" cy="1819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317" y="2970912"/>
            <a:ext cx="2835965" cy="176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032782"/>
            <a:ext cx="2819400" cy="1780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2391" y="2970912"/>
            <a:ext cx="2819400" cy="176121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4865973"/>
            <a:ext cx="2819400" cy="177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263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76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864" algn="ctr">
              <a:defRPr/>
            </a:pPr>
            <a:r>
              <a:rPr lang="en-US" sz="44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SNAPSHOTS OF INBUSH</a:t>
            </a:r>
            <a:endParaRPr lang="en-US" sz="4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609436"/>
            <a:ext cx="3810001" cy="2427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73" y="4149436"/>
            <a:ext cx="3778827" cy="2519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156363"/>
            <a:ext cx="3837708" cy="2512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4"/>
          <a:stretch/>
        </p:blipFill>
        <p:spPr>
          <a:xfrm>
            <a:off x="696802" y="1632627"/>
            <a:ext cx="3798998" cy="240416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7721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8991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62626"/>
                </a:solidFill>
                <a:latin typeface="HelveticaNeue-Medium" charset="0"/>
              </a:rPr>
              <a:t>INBUSH ERA 2017 </a:t>
            </a:r>
          </a:p>
          <a:p>
            <a:pPr algn="ctr"/>
            <a:r>
              <a:rPr lang="en-US" dirty="0">
                <a:solidFill>
                  <a:srgbClr val="262626"/>
                </a:solidFill>
                <a:latin typeface="HelveticaNeue-Medium" charset="0"/>
              </a:rPr>
              <a:t>Biggest International Business &amp; Technology Summit and Research Conference</a:t>
            </a:r>
          </a:p>
          <a:p>
            <a:pPr algn="ctr"/>
            <a:r>
              <a:rPr lang="en-US" sz="1400" dirty="0">
                <a:solidFill>
                  <a:srgbClr val="262626"/>
                </a:solidFill>
                <a:latin typeface="HelveticaNeue-Medium" charset="0"/>
              </a:rPr>
              <a:t>8th – 10h February </a:t>
            </a:r>
            <a:r>
              <a:rPr lang="en-US" sz="1400" dirty="0" smtClean="0">
                <a:solidFill>
                  <a:srgbClr val="262626"/>
                </a:solidFill>
                <a:latin typeface="HelveticaNeue-Medium" charset="0"/>
              </a:rPr>
              <a:t>2017</a:t>
            </a:r>
          </a:p>
          <a:p>
            <a:pPr algn="ctr"/>
            <a:r>
              <a:rPr lang="en-US" dirty="0" smtClean="0">
                <a:solidFill>
                  <a:srgbClr val="262626"/>
                </a:solidFill>
                <a:latin typeface="HelveticaNeue-Medium" charset="0"/>
              </a:rPr>
              <a:t>Sponsorship </a:t>
            </a:r>
            <a:r>
              <a:rPr lang="en-US" dirty="0">
                <a:solidFill>
                  <a:srgbClr val="262626"/>
                </a:solidFill>
                <a:latin typeface="HelveticaNeue-Medium" charset="0"/>
              </a:rPr>
              <a:t>Categories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7373"/>
            <a:ext cx="9144000" cy="52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46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2695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971800"/>
            <a:ext cx="7543800" cy="38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47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86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469" y="5082988"/>
            <a:ext cx="2461846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23486"/>
            <a:ext cx="3639811" cy="4274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130" y="5082988"/>
            <a:ext cx="2429993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7901" y="5082988"/>
            <a:ext cx="2176836" cy="1600200"/>
          </a:xfrm>
          <a:prstGeom prst="rect">
            <a:avLst/>
          </a:prstGeom>
        </p:spPr>
      </p:pic>
      <p:pic>
        <p:nvPicPr>
          <p:cNvPr id="10" name="Picture 21" descr="http://www.brandsoftheworld.com/brands/0017/4244/brand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72" y="236723"/>
            <a:ext cx="1523439" cy="15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ongc logo e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72" y="2522659"/>
            <a:ext cx="1460126" cy="8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http://www.realestateindiaonline.com/logos/amrapali-group-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72" y="1565083"/>
            <a:ext cx="1428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http://www.vpropertybazaar.com/developer/17_SRS%20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635" y="609600"/>
            <a:ext cx="1801765" cy="64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http://www.stockwatch.in/files/MMTC-logo10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879" y="1449636"/>
            <a:ext cx="1487277" cy="7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356" y="2347218"/>
            <a:ext cx="1202321" cy="8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198" y="3280453"/>
            <a:ext cx="12906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rastriya-dainik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957" y="3642258"/>
            <a:ext cx="20574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81" y="4434641"/>
            <a:ext cx="2039353" cy="45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685" y="4199471"/>
            <a:ext cx="2163715" cy="88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7696"/>
            <a:ext cx="1371600" cy="5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 descr="http://csrins.files.wordpress.com/2006/12/radio-one-943-logo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6989" y="5254671"/>
            <a:ext cx="11430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" descr="http://www.myway.in/images/common/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971" y="4520108"/>
            <a:ext cx="1038640" cy="5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744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9900" y="4800600"/>
            <a:ext cx="3276600" cy="1584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61122"/>
            <a:ext cx="5334000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3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kumimoji="1" lang="en-US" altLang="en-US" sz="2800" b="1" dirty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Looking forward to your participation in </a:t>
            </a:r>
          </a:p>
          <a:p>
            <a:pPr algn="ctr" eaLnBrk="1" hangingPunct="1"/>
            <a:r>
              <a:rPr kumimoji="1" lang="en-US" altLang="en-US" sz="28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INBUSH ERA 2017…</a:t>
            </a:r>
            <a:endParaRPr kumimoji="1" lang="en-US" altLang="en-US" sz="2800" b="1" dirty="0">
              <a:solidFill>
                <a:schemeClr val="bg1"/>
              </a:solidFill>
              <a:latin typeface="Trajan Pro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3" b="25000"/>
          <a:stretch/>
        </p:blipFill>
        <p:spPr>
          <a:xfrm>
            <a:off x="152400" y="1524000"/>
            <a:ext cx="8865063" cy="40386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390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1652" y="2819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kumimoji="1" lang="en-US" altLang="en-US" sz="4400" b="1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THANK YOU..</a:t>
            </a:r>
            <a:endParaRPr kumimoji="1" lang="en-US" altLang="en-US" sz="4400" b="1" dirty="0">
              <a:solidFill>
                <a:schemeClr val="bg1"/>
              </a:solidFill>
              <a:latin typeface="Trajan Pr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45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59496" y="1676400"/>
            <a:ext cx="4267200" cy="5351463"/>
          </a:xfrm>
        </p:spPr>
        <p:txBody>
          <a:bodyPr>
            <a:noAutofit/>
          </a:bodyPr>
          <a:lstStyle/>
          <a:p>
            <a:pPr marL="252000" indent="0"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“To develop </a:t>
            </a:r>
          </a:p>
          <a:p>
            <a:pPr marL="252000" indent="0"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 the all round personality of students </a:t>
            </a:r>
          </a:p>
          <a:p>
            <a:pPr marL="252000" indent="0"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  by making them not just excellent professionals</a:t>
            </a:r>
          </a:p>
          <a:p>
            <a:pPr marL="252000" indent="0"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   but also  good individuals with understanding  &amp; regard  for human values, pride in their heritage and culture,</a:t>
            </a:r>
          </a:p>
          <a:p>
            <a:pPr marL="252000" indent="0"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a sense of right &amp; wrong </a:t>
            </a:r>
          </a:p>
          <a:p>
            <a:pPr marL="252000" indent="0"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 and a yearning for perfection.”</a:t>
            </a:r>
          </a:p>
          <a:p>
            <a:pPr marL="252000" indent="0" algn="ctr" eaLnBrk="1" hangingPunct="1">
              <a:lnSpc>
                <a:spcPct val="100000"/>
              </a:lnSpc>
              <a:buFont typeface="Wingdings" pitchFamily="2" charset="2"/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252000" indent="0" algn="ctr" eaLnBrk="1" hangingPunct="1">
              <a:lnSpc>
                <a:spcPct val="100000"/>
              </a:lnSpc>
              <a:buFont typeface="Wingdings" pitchFamily="2" charset="2"/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6328" y="4038600"/>
            <a:ext cx="25908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kumimoji="1" lang="en-US" sz="1600" b="1" dirty="0" err="1" smtClean="0">
                <a:latin typeface="Times New Roman" pitchFamily="18" charset="0"/>
                <a:cs typeface="Times New Roman" pitchFamily="18" charset="0"/>
              </a:rPr>
              <a:t>Atul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1600" b="1" dirty="0">
                <a:latin typeface="Times New Roman" pitchFamily="18" charset="0"/>
                <a:cs typeface="Times New Roman" pitchFamily="18" charset="0"/>
              </a:rPr>
              <a:t>Chauhan</a:t>
            </a:r>
          </a:p>
          <a:p>
            <a:pPr eaLnBrk="1" hangingPunct="1">
              <a:defRPr/>
            </a:pPr>
            <a:r>
              <a:rPr kumimoji="1" lang="en-US" sz="1600" b="1" dirty="0">
                <a:latin typeface="Times New Roman" pitchFamily="18" charset="0"/>
                <a:cs typeface="Times New Roman" pitchFamily="18" charset="0"/>
              </a:rPr>
              <a:t>Chancellor</a:t>
            </a:r>
          </a:p>
          <a:p>
            <a:pPr eaLnBrk="1" hangingPunct="1">
              <a:defRPr/>
            </a:pPr>
            <a:r>
              <a:rPr kumimoji="1" lang="en-US" sz="1600" b="1" dirty="0">
                <a:latin typeface="Times New Roman" pitchFamily="18" charset="0"/>
                <a:cs typeface="Times New Roman" pitchFamily="18" charset="0"/>
              </a:rPr>
              <a:t>Amity University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328" y="1688955"/>
            <a:ext cx="2075872" cy="2197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1999"/>
          <a:stretch/>
        </p:blipFill>
        <p:spPr>
          <a:xfrm>
            <a:off x="6553675" y="1688955"/>
            <a:ext cx="2241190" cy="219724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553200" y="4122003"/>
            <a:ext cx="25908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Prof. (Dr.) </a:t>
            </a:r>
            <a:r>
              <a:rPr kumimoji="1" lang="en-US" sz="1600" b="1" dirty="0" err="1" smtClean="0">
                <a:latin typeface="Times New Roman" pitchFamily="18" charset="0"/>
                <a:cs typeface="Times New Roman" pitchFamily="18" charset="0"/>
              </a:rPr>
              <a:t>Gurinder</a:t>
            </a: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 Singh</a:t>
            </a:r>
            <a:endParaRPr kumimoji="1" 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1" lang="en-US" sz="1600" b="1" dirty="0">
                <a:latin typeface="Times New Roman" pitchFamily="18" charset="0"/>
                <a:cs typeface="Times New Roman" pitchFamily="18" charset="0"/>
              </a:rPr>
              <a:t>Amity Group </a:t>
            </a:r>
            <a:endParaRPr kumimoji="1"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1" lang="en-US" sz="1600" b="1" dirty="0" smtClean="0">
                <a:latin typeface="Times New Roman" pitchFamily="18" charset="0"/>
                <a:cs typeface="Times New Roman" pitchFamily="18" charset="0"/>
              </a:rPr>
              <a:t>Vice Chancellor &amp; DG (AIBS)</a:t>
            </a:r>
            <a:endParaRPr kumimoji="1"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kumimoji="1" lang="en-US" sz="1600" b="1" dirty="0">
                <a:latin typeface="Times New Roman" pitchFamily="18" charset="0"/>
                <a:cs typeface="Times New Roman" pitchFamily="18" charset="0"/>
              </a:rPr>
              <a:t>Amity University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76200" y="381000"/>
            <a:ext cx="9144000" cy="1066800"/>
          </a:xfrm>
          <a:prstGeom prst="rect">
            <a:avLst/>
          </a:prstGeom>
        </p:spPr>
        <p:txBody>
          <a:bodyPr vert="horz" lIns="92075" tIns="46038" rIns="92075" bIns="46038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 algn="ctr">
              <a:defRPr/>
            </a:pPr>
            <a:r>
              <a:rPr lang="en-US" sz="5400" b="1" u="sng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xmlns="" val="80808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838200" y="3810000"/>
            <a:ext cx="7315200" cy="10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PRESENTS</a:t>
            </a:r>
            <a:endParaRPr kumimoji="1"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kumimoji="1"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kumimoji="1"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kumimoji="1"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kumimoji="1"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kumimoji="1"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kumimoji="1"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kumimoji="1"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kumimoji="1"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kumimoji="1"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6200" y="2743200"/>
            <a:ext cx="9144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4000" u="sng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Amity </a:t>
            </a:r>
            <a:r>
              <a:rPr kumimoji="1" lang="en-US" sz="4000" u="sng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International Business School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1331" y="510992"/>
            <a:ext cx="1816576" cy="21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44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3" b="25000"/>
          <a:stretch/>
        </p:blipFill>
        <p:spPr>
          <a:xfrm>
            <a:off x="152400" y="1524000"/>
            <a:ext cx="8865063" cy="40386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7206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51499" y="432264"/>
            <a:ext cx="9144000" cy="786936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 Schedule 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INBUSH ERA 2017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xmlns="" val="726588596"/>
              </p:ext>
            </p:extLst>
          </p:nvPr>
        </p:nvGraphicFramePr>
        <p:xfrm>
          <a:off x="152400" y="11430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31788" y="6096000"/>
            <a:ext cx="1734770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1600" b="1" smtClean="0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8</a:t>
            </a:r>
            <a:r>
              <a:rPr kumimoji="1" lang="en-US" sz="1600" b="1" baseline="30000" smtClean="0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th </a:t>
            </a:r>
            <a:r>
              <a:rPr kumimoji="1" lang="en-US" sz="1600" b="1" dirty="0" smtClean="0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February 2017</a:t>
            </a:r>
            <a:endParaRPr kumimoji="1" lang="en-US" sz="1600" b="1" dirty="0">
              <a:solidFill>
                <a:sysClr val="windowText" lastClr="000000"/>
              </a:solidFill>
              <a:latin typeface="Trajan Pro" pitchFamily="18" charset="0"/>
              <a:cs typeface="Times New Roman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553200" y="6096000"/>
            <a:ext cx="1906291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1600" b="1" smtClean="0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10</a:t>
            </a:r>
            <a:r>
              <a:rPr kumimoji="1" lang="en-US" sz="1600" b="1" baseline="30000" smtClean="0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th</a:t>
            </a:r>
            <a:r>
              <a:rPr kumimoji="1" lang="en-US" sz="1600" b="1" smtClean="0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 </a:t>
            </a:r>
            <a:r>
              <a:rPr kumimoji="1" lang="en-US" sz="1600" b="1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 </a:t>
            </a:r>
            <a:r>
              <a:rPr kumimoji="1" lang="en-US" sz="1600" b="1" smtClean="0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February 2017</a:t>
            </a:r>
            <a:endParaRPr kumimoji="1" lang="en-US" sz="1600" b="1" dirty="0">
              <a:solidFill>
                <a:sysClr val="windowText" lastClr="000000"/>
              </a:solidFill>
              <a:latin typeface="Trajan Pro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73579" y="6075218"/>
            <a:ext cx="1752403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1600" b="1" smtClean="0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9</a:t>
            </a:r>
            <a:r>
              <a:rPr kumimoji="1" lang="en-US" sz="1600" b="1" baseline="30000" smtClean="0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th</a:t>
            </a:r>
            <a:r>
              <a:rPr kumimoji="1" lang="en-US" sz="1600" b="1" smtClean="0">
                <a:solidFill>
                  <a:sysClr val="windowText" lastClr="000000"/>
                </a:solidFill>
                <a:latin typeface="Trajan Pro" pitchFamily="18" charset="0"/>
                <a:cs typeface="Times New Roman" pitchFamily="18" charset="0"/>
              </a:rPr>
              <a:t> February 2017</a:t>
            </a:r>
            <a:endParaRPr kumimoji="1" lang="en-US" sz="1600" b="1" dirty="0">
              <a:solidFill>
                <a:sysClr val="windowText" lastClr="000000"/>
              </a:solidFill>
              <a:latin typeface="Trajan Pr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89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381875" cy="10668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EVENTS AT INBUSH</a:t>
            </a:r>
          </a:p>
        </p:txBody>
      </p:sp>
      <p:pic>
        <p:nvPicPr>
          <p:cNvPr id="28678" name="Picture 9" descr="quiz_w1[1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Debate[1]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2286000" y="28956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IN" altLang="en-US"/>
          </a:p>
        </p:txBody>
      </p:sp>
      <p:pic>
        <p:nvPicPr>
          <p:cNvPr id="28681" name="Picture 12" descr="case_study[1]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57712"/>
            <a:ext cx="23622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dbrn555l[1]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1295400" y="4338637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Case Study                                    Business Plan</a:t>
            </a:r>
            <a:endParaRPr lang="en-I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14400" y="13716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BUSINESS QUIZ                                 DEBATE</a:t>
            </a:r>
            <a:endParaRPr lang="en-I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33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295400" y="1524000"/>
            <a:ext cx="11506200" cy="762001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RESEARCH PAPER                           AD - MAD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371600" y="5638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endParaRPr kumimoji="1" lang="x-none" altLang="en-US" sz="2000">
              <a:solidFill>
                <a:srgbClr val="0B5395"/>
              </a:solidFill>
              <a:latin typeface="Tahoma" pitchFamily="34" charset="0"/>
            </a:endParaRPr>
          </a:p>
        </p:txBody>
      </p:sp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2286000" y="28956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IN" altLang="en-US"/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609600" y="41148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Stock Simulation                                 </a:t>
            </a:r>
            <a:r>
              <a:rPr lang="en-US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Gaming</a:t>
            </a:r>
            <a:endParaRPr lang="en-I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4" name="Picture 16" descr="Think_Different_Poster_Logo[1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81200"/>
            <a:ext cx="302577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7" descr="bull[1]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06290"/>
            <a:ext cx="2895600" cy="20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8" descr="INBUSH 2010 Photo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0"/>
            <a:ext cx="3024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2004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81062" y="76200"/>
            <a:ext cx="7381875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864" algn="ctr">
              <a:defRPr/>
            </a:pPr>
            <a:r>
              <a:rPr lang="en-US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EVENTS AT INBUSH</a:t>
            </a:r>
          </a:p>
        </p:txBody>
      </p:sp>
    </p:spTree>
    <p:extLst>
      <p:ext uri="{BB962C8B-B14F-4D97-AF65-F5344CB8AC3E}">
        <p14:creationId xmlns:p14="http://schemas.microsoft.com/office/powerpoint/2010/main" xmlns="" val="389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71600" y="5638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endParaRPr kumimoji="1" lang="x-none" altLang="en-US" sz="2000">
              <a:solidFill>
                <a:srgbClr val="0B5395"/>
              </a:solidFill>
              <a:latin typeface="Tahoma" pitchFamily="34" charset="0"/>
            </a:endParaRP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2286000" y="28956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IN" altLang="en-US"/>
          </a:p>
        </p:txBody>
      </p:sp>
      <p:pic>
        <p:nvPicPr>
          <p:cNvPr id="30730" name="Picture 13" descr="C:\Users\hp\Downloads\Desktop\RockShow-Uriah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4" descr="G:\3257689141_322ae91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38650"/>
            <a:ext cx="2743200" cy="1962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81062" y="76200"/>
            <a:ext cx="7381875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4864" algn="ctr">
              <a:defRPr/>
            </a:pPr>
            <a:r>
              <a:rPr lang="en-US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charset="0"/>
                <a:ea typeface="Perpetua" charset="0"/>
                <a:cs typeface="Perpetua" charset="0"/>
              </a:rPr>
              <a:t>EVENTS AT INBUSH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4400" y="13716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CHOREOGRAPHY                               ROCK SHOW</a:t>
            </a:r>
            <a:endParaRPr lang="en-I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3957637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FASHION SHOW                           STUDENTS NIGHT</a:t>
            </a:r>
            <a:endParaRPr lang="en-I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80" y="4438649"/>
            <a:ext cx="2995820" cy="1997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45" y="1808162"/>
            <a:ext cx="2979255" cy="20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69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1041</TotalTime>
  <Words>336</Words>
  <Application>Microsoft Office PowerPoint</Application>
  <PresentationFormat>On-screen Show (4:3)</PresentationFormat>
  <Paragraphs>113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Celestial</vt:lpstr>
      <vt:lpstr>Slide 1</vt:lpstr>
      <vt:lpstr>VISION</vt:lpstr>
      <vt:lpstr>Slide 3</vt:lpstr>
      <vt:lpstr>Slide 4</vt:lpstr>
      <vt:lpstr>Slide 5</vt:lpstr>
      <vt:lpstr>Program Schedule   INBUSH ERA 2017</vt:lpstr>
      <vt:lpstr>EVENTS AT INBUSH</vt:lpstr>
      <vt:lpstr>Slide 8</vt:lpstr>
      <vt:lpstr>Slide 9</vt:lpstr>
      <vt:lpstr>FOREIGN DIPLOMATS </vt:lpstr>
      <vt:lpstr>Slide 11</vt:lpstr>
      <vt:lpstr>Eminent Speakers at  Amity UNIVERSITY</vt:lpstr>
      <vt:lpstr>VENUE</vt:lpstr>
      <vt:lpstr>Grand Fiesta</vt:lpstr>
      <vt:lpstr>Grand Fiesta</vt:lpstr>
      <vt:lpstr>Grand Fiesta</vt:lpstr>
      <vt:lpstr>Grand Fiesta</vt:lpstr>
      <vt:lpstr>Grand Fiesta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2015-12-11T09:28:44Z</dcterms:created>
  <dcterms:modified xsi:type="dcterms:W3CDTF">2016-11-22T09:46:48Z</dcterms:modified>
</cp:coreProperties>
</file>