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B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Presented</a:t>
            </a:r>
            <a:r>
              <a:rPr dirty="0" spc="140"/>
              <a:t> </a:t>
            </a:r>
            <a:r>
              <a:rPr dirty="0"/>
              <a:t>in</a:t>
            </a:r>
            <a:r>
              <a:rPr dirty="0" spc="140"/>
              <a:t> </a:t>
            </a:r>
            <a:r>
              <a:rPr dirty="0"/>
              <a:t>2nd</a:t>
            </a:r>
            <a:r>
              <a:rPr dirty="0" spc="140"/>
              <a:t> </a:t>
            </a:r>
            <a:r>
              <a:rPr dirty="0"/>
              <a:t>International</a:t>
            </a:r>
            <a:r>
              <a:rPr dirty="0" spc="145"/>
              <a:t> </a:t>
            </a:r>
            <a:r>
              <a:rPr dirty="0"/>
              <a:t>Conference</a:t>
            </a:r>
            <a:r>
              <a:rPr dirty="0" spc="140"/>
              <a:t> </a:t>
            </a:r>
            <a:r>
              <a:rPr dirty="0" spc="85"/>
              <a:t>ICFSL-</a:t>
            </a:r>
            <a:r>
              <a:rPr dirty="0" spc="-10"/>
              <a:t>2025-</a:t>
            </a:r>
            <a:r>
              <a:rPr dirty="0" spc="85"/>
              <a:t>Amity</a:t>
            </a:r>
            <a:r>
              <a:rPr dirty="0" spc="140"/>
              <a:t> </a:t>
            </a:r>
            <a:r>
              <a:rPr dirty="0"/>
              <a:t>University,</a:t>
            </a:r>
            <a:r>
              <a:rPr dirty="0" spc="145"/>
              <a:t> </a:t>
            </a:r>
            <a:r>
              <a:rPr dirty="0"/>
              <a:t>Uttar-</a:t>
            </a:r>
            <a:r>
              <a:rPr dirty="0" spc="-10"/>
              <a:t>Pradesh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276122" y="0"/>
            <a:ext cx="11012170" cy="78105"/>
          </a:xfrm>
          <a:custGeom>
            <a:avLst/>
            <a:gdLst/>
            <a:ahLst/>
            <a:cxnLst/>
            <a:rect l="l" t="t" r="r" b="b"/>
            <a:pathLst>
              <a:path w="11012169" h="78105">
                <a:moveTo>
                  <a:pt x="11011878" y="0"/>
                </a:moveTo>
                <a:lnTo>
                  <a:pt x="11011878" y="0"/>
                </a:lnTo>
                <a:lnTo>
                  <a:pt x="0" y="0"/>
                </a:lnTo>
                <a:lnTo>
                  <a:pt x="0" y="73787"/>
                </a:lnTo>
                <a:lnTo>
                  <a:pt x="4292" y="78105"/>
                </a:lnTo>
                <a:lnTo>
                  <a:pt x="11011878" y="78105"/>
                </a:lnTo>
                <a:lnTo>
                  <a:pt x="11011878" y="68554"/>
                </a:lnTo>
                <a:lnTo>
                  <a:pt x="11011878" y="0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1"/>
            <a:ext cx="10794365" cy="78105"/>
          </a:xfrm>
          <a:custGeom>
            <a:avLst/>
            <a:gdLst/>
            <a:ahLst/>
            <a:cxnLst/>
            <a:rect l="l" t="t" r="r" b="b"/>
            <a:pathLst>
              <a:path w="10794365" h="78105">
                <a:moveTo>
                  <a:pt x="10793997" y="0"/>
                </a:moveTo>
                <a:lnTo>
                  <a:pt x="10793997" y="0"/>
                </a:lnTo>
                <a:lnTo>
                  <a:pt x="0" y="0"/>
                </a:lnTo>
                <a:lnTo>
                  <a:pt x="0" y="56629"/>
                </a:lnTo>
                <a:lnTo>
                  <a:pt x="0" y="78054"/>
                </a:lnTo>
                <a:lnTo>
                  <a:pt x="10772762" y="78054"/>
                </a:lnTo>
                <a:lnTo>
                  <a:pt x="10781106" y="76377"/>
                </a:lnTo>
                <a:lnTo>
                  <a:pt x="10787913" y="71780"/>
                </a:lnTo>
                <a:lnTo>
                  <a:pt x="10792511" y="64960"/>
                </a:lnTo>
                <a:lnTo>
                  <a:pt x="10793997" y="57632"/>
                </a:lnTo>
                <a:lnTo>
                  <a:pt x="10793997" y="56629"/>
                </a:lnTo>
                <a:lnTo>
                  <a:pt x="10793997" y="35204"/>
                </a:lnTo>
                <a:lnTo>
                  <a:pt x="10793997" y="9486"/>
                </a:lnTo>
                <a:lnTo>
                  <a:pt x="10793997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10196994"/>
            <a:ext cx="18288000" cy="90170"/>
          </a:xfrm>
          <a:custGeom>
            <a:avLst/>
            <a:gdLst/>
            <a:ahLst/>
            <a:cxnLst/>
            <a:rect l="l" t="t" r="r" b="b"/>
            <a:pathLst>
              <a:path w="18288000" h="90170">
                <a:moveTo>
                  <a:pt x="18288000" y="0"/>
                </a:moveTo>
                <a:lnTo>
                  <a:pt x="0" y="0"/>
                </a:lnTo>
                <a:lnTo>
                  <a:pt x="0" y="21437"/>
                </a:lnTo>
                <a:lnTo>
                  <a:pt x="0" y="21590"/>
                </a:lnTo>
                <a:lnTo>
                  <a:pt x="0" y="90004"/>
                </a:lnTo>
                <a:lnTo>
                  <a:pt x="18288000" y="90004"/>
                </a:lnTo>
                <a:lnTo>
                  <a:pt x="18288000" y="21590"/>
                </a:lnTo>
                <a:lnTo>
                  <a:pt x="18288000" y="21437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4957" y="465940"/>
            <a:ext cx="1371150" cy="170497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14500" y="535957"/>
            <a:ext cx="3467099" cy="1628774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7276122" y="0"/>
            <a:ext cx="11012170" cy="78105"/>
          </a:xfrm>
          <a:custGeom>
            <a:avLst/>
            <a:gdLst/>
            <a:ahLst/>
            <a:cxnLst/>
            <a:rect l="l" t="t" r="r" b="b"/>
            <a:pathLst>
              <a:path w="11012169" h="78105">
                <a:moveTo>
                  <a:pt x="11011878" y="0"/>
                </a:moveTo>
                <a:lnTo>
                  <a:pt x="11011878" y="0"/>
                </a:lnTo>
                <a:lnTo>
                  <a:pt x="0" y="0"/>
                </a:lnTo>
                <a:lnTo>
                  <a:pt x="0" y="73787"/>
                </a:lnTo>
                <a:lnTo>
                  <a:pt x="4292" y="78105"/>
                </a:lnTo>
                <a:lnTo>
                  <a:pt x="11011878" y="78105"/>
                </a:lnTo>
                <a:lnTo>
                  <a:pt x="11011878" y="68554"/>
                </a:lnTo>
                <a:lnTo>
                  <a:pt x="11011878" y="0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0" y="11"/>
            <a:ext cx="10794365" cy="78105"/>
          </a:xfrm>
          <a:custGeom>
            <a:avLst/>
            <a:gdLst/>
            <a:ahLst/>
            <a:cxnLst/>
            <a:rect l="l" t="t" r="r" b="b"/>
            <a:pathLst>
              <a:path w="10794365" h="78105">
                <a:moveTo>
                  <a:pt x="10793997" y="0"/>
                </a:moveTo>
                <a:lnTo>
                  <a:pt x="10793997" y="0"/>
                </a:lnTo>
                <a:lnTo>
                  <a:pt x="0" y="0"/>
                </a:lnTo>
                <a:lnTo>
                  <a:pt x="0" y="56629"/>
                </a:lnTo>
                <a:lnTo>
                  <a:pt x="0" y="78054"/>
                </a:lnTo>
                <a:lnTo>
                  <a:pt x="10772762" y="78054"/>
                </a:lnTo>
                <a:lnTo>
                  <a:pt x="10781106" y="76377"/>
                </a:lnTo>
                <a:lnTo>
                  <a:pt x="10787913" y="71780"/>
                </a:lnTo>
                <a:lnTo>
                  <a:pt x="10792511" y="64960"/>
                </a:lnTo>
                <a:lnTo>
                  <a:pt x="10793997" y="57632"/>
                </a:lnTo>
                <a:lnTo>
                  <a:pt x="10793997" y="56629"/>
                </a:lnTo>
                <a:lnTo>
                  <a:pt x="10793997" y="35204"/>
                </a:lnTo>
                <a:lnTo>
                  <a:pt x="10793997" y="9486"/>
                </a:lnTo>
                <a:lnTo>
                  <a:pt x="10793997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0" y="10196994"/>
            <a:ext cx="18288000" cy="90170"/>
          </a:xfrm>
          <a:custGeom>
            <a:avLst/>
            <a:gdLst/>
            <a:ahLst/>
            <a:cxnLst/>
            <a:rect l="l" t="t" r="r" b="b"/>
            <a:pathLst>
              <a:path w="18288000" h="90170">
                <a:moveTo>
                  <a:pt x="18288000" y="0"/>
                </a:moveTo>
                <a:lnTo>
                  <a:pt x="18266563" y="0"/>
                </a:lnTo>
                <a:lnTo>
                  <a:pt x="18266563" y="42862"/>
                </a:lnTo>
                <a:lnTo>
                  <a:pt x="18266563" y="68580"/>
                </a:lnTo>
                <a:lnTo>
                  <a:pt x="21424" y="68580"/>
                </a:lnTo>
                <a:lnTo>
                  <a:pt x="21424" y="42862"/>
                </a:lnTo>
                <a:lnTo>
                  <a:pt x="18266563" y="42862"/>
                </a:lnTo>
                <a:lnTo>
                  <a:pt x="18266563" y="0"/>
                </a:lnTo>
                <a:lnTo>
                  <a:pt x="0" y="0"/>
                </a:lnTo>
                <a:lnTo>
                  <a:pt x="0" y="21590"/>
                </a:lnTo>
                <a:lnTo>
                  <a:pt x="0" y="90170"/>
                </a:lnTo>
                <a:lnTo>
                  <a:pt x="21424" y="90170"/>
                </a:lnTo>
                <a:lnTo>
                  <a:pt x="21424" y="90004"/>
                </a:lnTo>
                <a:lnTo>
                  <a:pt x="18266563" y="90004"/>
                </a:lnTo>
                <a:lnTo>
                  <a:pt x="18288000" y="90004"/>
                </a:lnTo>
                <a:lnTo>
                  <a:pt x="18288000" y="21590"/>
                </a:lnTo>
                <a:lnTo>
                  <a:pt x="18288000" y="21437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B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Presented</a:t>
            </a:r>
            <a:r>
              <a:rPr dirty="0" spc="140"/>
              <a:t> </a:t>
            </a:r>
            <a:r>
              <a:rPr dirty="0"/>
              <a:t>in</a:t>
            </a:r>
            <a:r>
              <a:rPr dirty="0" spc="140"/>
              <a:t> </a:t>
            </a:r>
            <a:r>
              <a:rPr dirty="0"/>
              <a:t>2nd</a:t>
            </a:r>
            <a:r>
              <a:rPr dirty="0" spc="140"/>
              <a:t> </a:t>
            </a:r>
            <a:r>
              <a:rPr dirty="0"/>
              <a:t>International</a:t>
            </a:r>
            <a:r>
              <a:rPr dirty="0" spc="145"/>
              <a:t> </a:t>
            </a:r>
            <a:r>
              <a:rPr dirty="0"/>
              <a:t>Conference</a:t>
            </a:r>
            <a:r>
              <a:rPr dirty="0" spc="140"/>
              <a:t> </a:t>
            </a:r>
            <a:r>
              <a:rPr dirty="0" spc="85"/>
              <a:t>ICFSL-</a:t>
            </a:r>
            <a:r>
              <a:rPr dirty="0" spc="-10"/>
              <a:t>2025-</a:t>
            </a:r>
            <a:r>
              <a:rPr dirty="0" spc="85"/>
              <a:t>Amity</a:t>
            </a:r>
            <a:r>
              <a:rPr dirty="0" spc="140"/>
              <a:t> </a:t>
            </a:r>
            <a:r>
              <a:rPr dirty="0"/>
              <a:t>University,</a:t>
            </a:r>
            <a:r>
              <a:rPr dirty="0" spc="145"/>
              <a:t> </a:t>
            </a:r>
            <a:r>
              <a:rPr dirty="0"/>
              <a:t>Uttar-</a:t>
            </a:r>
            <a:r>
              <a:rPr dirty="0" spc="-10"/>
              <a:t>Pradesh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B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Presented</a:t>
            </a:r>
            <a:r>
              <a:rPr dirty="0" spc="140"/>
              <a:t> </a:t>
            </a:r>
            <a:r>
              <a:rPr dirty="0"/>
              <a:t>in</a:t>
            </a:r>
            <a:r>
              <a:rPr dirty="0" spc="140"/>
              <a:t> </a:t>
            </a:r>
            <a:r>
              <a:rPr dirty="0"/>
              <a:t>2nd</a:t>
            </a:r>
            <a:r>
              <a:rPr dirty="0" spc="140"/>
              <a:t> </a:t>
            </a:r>
            <a:r>
              <a:rPr dirty="0"/>
              <a:t>International</a:t>
            </a:r>
            <a:r>
              <a:rPr dirty="0" spc="145"/>
              <a:t> </a:t>
            </a:r>
            <a:r>
              <a:rPr dirty="0"/>
              <a:t>Conference</a:t>
            </a:r>
            <a:r>
              <a:rPr dirty="0" spc="140"/>
              <a:t> </a:t>
            </a:r>
            <a:r>
              <a:rPr dirty="0" spc="85"/>
              <a:t>ICFSL-</a:t>
            </a:r>
            <a:r>
              <a:rPr dirty="0" spc="-10"/>
              <a:t>2025-</a:t>
            </a:r>
            <a:r>
              <a:rPr dirty="0" spc="85"/>
              <a:t>Amity</a:t>
            </a:r>
            <a:r>
              <a:rPr dirty="0" spc="140"/>
              <a:t> </a:t>
            </a:r>
            <a:r>
              <a:rPr dirty="0"/>
              <a:t>University,</a:t>
            </a:r>
            <a:r>
              <a:rPr dirty="0" spc="145"/>
              <a:t> </a:t>
            </a:r>
            <a:r>
              <a:rPr dirty="0"/>
              <a:t>Uttar-</a:t>
            </a:r>
            <a:r>
              <a:rPr dirty="0" spc="-10"/>
              <a:t>Pradesh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B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Presented</a:t>
            </a:r>
            <a:r>
              <a:rPr dirty="0" spc="140"/>
              <a:t> </a:t>
            </a:r>
            <a:r>
              <a:rPr dirty="0"/>
              <a:t>in</a:t>
            </a:r>
            <a:r>
              <a:rPr dirty="0" spc="140"/>
              <a:t> </a:t>
            </a:r>
            <a:r>
              <a:rPr dirty="0"/>
              <a:t>2nd</a:t>
            </a:r>
            <a:r>
              <a:rPr dirty="0" spc="140"/>
              <a:t> </a:t>
            </a:r>
            <a:r>
              <a:rPr dirty="0"/>
              <a:t>International</a:t>
            </a:r>
            <a:r>
              <a:rPr dirty="0" spc="145"/>
              <a:t> </a:t>
            </a:r>
            <a:r>
              <a:rPr dirty="0"/>
              <a:t>Conference</a:t>
            </a:r>
            <a:r>
              <a:rPr dirty="0" spc="140"/>
              <a:t> </a:t>
            </a:r>
            <a:r>
              <a:rPr dirty="0" spc="85"/>
              <a:t>ICFSL-</a:t>
            </a:r>
            <a:r>
              <a:rPr dirty="0" spc="-10"/>
              <a:t>2025-</a:t>
            </a:r>
            <a:r>
              <a:rPr dirty="0" spc="85"/>
              <a:t>Amity</a:t>
            </a:r>
            <a:r>
              <a:rPr dirty="0" spc="140"/>
              <a:t> </a:t>
            </a:r>
            <a:r>
              <a:rPr dirty="0"/>
              <a:t>University,</a:t>
            </a:r>
            <a:r>
              <a:rPr dirty="0" spc="145"/>
              <a:t> </a:t>
            </a:r>
            <a:r>
              <a:rPr dirty="0"/>
              <a:t>Uttar-</a:t>
            </a:r>
            <a:r>
              <a:rPr dirty="0" spc="-10"/>
              <a:t>Pradesh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Presented</a:t>
            </a:r>
            <a:r>
              <a:rPr dirty="0" spc="140"/>
              <a:t> </a:t>
            </a:r>
            <a:r>
              <a:rPr dirty="0"/>
              <a:t>in</a:t>
            </a:r>
            <a:r>
              <a:rPr dirty="0" spc="140"/>
              <a:t> </a:t>
            </a:r>
            <a:r>
              <a:rPr dirty="0"/>
              <a:t>2nd</a:t>
            </a:r>
            <a:r>
              <a:rPr dirty="0" spc="140"/>
              <a:t> </a:t>
            </a:r>
            <a:r>
              <a:rPr dirty="0"/>
              <a:t>International</a:t>
            </a:r>
            <a:r>
              <a:rPr dirty="0" spc="145"/>
              <a:t> </a:t>
            </a:r>
            <a:r>
              <a:rPr dirty="0"/>
              <a:t>Conference</a:t>
            </a:r>
            <a:r>
              <a:rPr dirty="0" spc="140"/>
              <a:t> </a:t>
            </a:r>
            <a:r>
              <a:rPr dirty="0" spc="85"/>
              <a:t>ICFSL-</a:t>
            </a:r>
            <a:r>
              <a:rPr dirty="0" spc="-10"/>
              <a:t>2025-</a:t>
            </a:r>
            <a:r>
              <a:rPr dirty="0" spc="85"/>
              <a:t>Amity</a:t>
            </a:r>
            <a:r>
              <a:rPr dirty="0" spc="140"/>
              <a:t> </a:t>
            </a:r>
            <a:r>
              <a:rPr dirty="0"/>
              <a:t>University,</a:t>
            </a:r>
            <a:r>
              <a:rPr dirty="0" spc="145"/>
              <a:t> </a:t>
            </a:r>
            <a:r>
              <a:rPr dirty="0"/>
              <a:t>Uttar-</a:t>
            </a:r>
            <a:r>
              <a:rPr dirty="0" spc="-10"/>
              <a:t>Pradesh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276122" y="0"/>
            <a:ext cx="11012170" cy="78105"/>
          </a:xfrm>
          <a:custGeom>
            <a:avLst/>
            <a:gdLst/>
            <a:ahLst/>
            <a:cxnLst/>
            <a:rect l="l" t="t" r="r" b="b"/>
            <a:pathLst>
              <a:path w="11012169" h="78105">
                <a:moveTo>
                  <a:pt x="11011878" y="0"/>
                </a:moveTo>
                <a:lnTo>
                  <a:pt x="11011878" y="0"/>
                </a:lnTo>
                <a:lnTo>
                  <a:pt x="0" y="0"/>
                </a:lnTo>
                <a:lnTo>
                  <a:pt x="0" y="73787"/>
                </a:lnTo>
                <a:lnTo>
                  <a:pt x="4292" y="78105"/>
                </a:lnTo>
                <a:lnTo>
                  <a:pt x="11011878" y="78105"/>
                </a:lnTo>
                <a:lnTo>
                  <a:pt x="11011878" y="68554"/>
                </a:lnTo>
                <a:lnTo>
                  <a:pt x="11011878" y="0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1"/>
            <a:ext cx="10794365" cy="78105"/>
          </a:xfrm>
          <a:custGeom>
            <a:avLst/>
            <a:gdLst/>
            <a:ahLst/>
            <a:cxnLst/>
            <a:rect l="l" t="t" r="r" b="b"/>
            <a:pathLst>
              <a:path w="10794365" h="78105">
                <a:moveTo>
                  <a:pt x="10793997" y="0"/>
                </a:moveTo>
                <a:lnTo>
                  <a:pt x="10793997" y="0"/>
                </a:lnTo>
                <a:lnTo>
                  <a:pt x="0" y="0"/>
                </a:lnTo>
                <a:lnTo>
                  <a:pt x="0" y="56629"/>
                </a:lnTo>
                <a:lnTo>
                  <a:pt x="0" y="78054"/>
                </a:lnTo>
                <a:lnTo>
                  <a:pt x="10772762" y="78054"/>
                </a:lnTo>
                <a:lnTo>
                  <a:pt x="10781106" y="76377"/>
                </a:lnTo>
                <a:lnTo>
                  <a:pt x="10787913" y="71780"/>
                </a:lnTo>
                <a:lnTo>
                  <a:pt x="10792511" y="64960"/>
                </a:lnTo>
                <a:lnTo>
                  <a:pt x="10793997" y="57632"/>
                </a:lnTo>
                <a:lnTo>
                  <a:pt x="10793997" y="56629"/>
                </a:lnTo>
                <a:lnTo>
                  <a:pt x="10793997" y="35204"/>
                </a:lnTo>
                <a:lnTo>
                  <a:pt x="10793997" y="9486"/>
                </a:lnTo>
                <a:lnTo>
                  <a:pt x="10793997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10196994"/>
            <a:ext cx="18288000" cy="90170"/>
          </a:xfrm>
          <a:custGeom>
            <a:avLst/>
            <a:gdLst/>
            <a:ahLst/>
            <a:cxnLst/>
            <a:rect l="l" t="t" r="r" b="b"/>
            <a:pathLst>
              <a:path w="18288000" h="90170">
                <a:moveTo>
                  <a:pt x="18288000" y="0"/>
                </a:moveTo>
                <a:lnTo>
                  <a:pt x="0" y="0"/>
                </a:lnTo>
                <a:lnTo>
                  <a:pt x="0" y="21437"/>
                </a:lnTo>
                <a:lnTo>
                  <a:pt x="0" y="21590"/>
                </a:lnTo>
                <a:lnTo>
                  <a:pt x="0" y="90004"/>
                </a:lnTo>
                <a:lnTo>
                  <a:pt x="0" y="90170"/>
                </a:lnTo>
                <a:lnTo>
                  <a:pt x="21424" y="90170"/>
                </a:lnTo>
                <a:lnTo>
                  <a:pt x="21424" y="90004"/>
                </a:lnTo>
                <a:lnTo>
                  <a:pt x="18266563" y="90004"/>
                </a:lnTo>
                <a:lnTo>
                  <a:pt x="18288000" y="90004"/>
                </a:lnTo>
                <a:lnTo>
                  <a:pt x="18288000" y="21590"/>
                </a:lnTo>
                <a:lnTo>
                  <a:pt x="18288000" y="21437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914400" y="1531621"/>
            <a:ext cx="8372475" cy="68580"/>
          </a:xfrm>
          <a:custGeom>
            <a:avLst/>
            <a:gdLst/>
            <a:ahLst/>
            <a:cxnLst/>
            <a:rect l="l" t="t" r="r" b="b"/>
            <a:pathLst>
              <a:path w="8372475" h="68580">
                <a:moveTo>
                  <a:pt x="0" y="68578"/>
                </a:moveTo>
                <a:lnTo>
                  <a:pt x="8372473" y="68578"/>
                </a:lnTo>
                <a:lnTo>
                  <a:pt x="8372473" y="0"/>
                </a:lnTo>
                <a:lnTo>
                  <a:pt x="0" y="0"/>
                </a:lnTo>
                <a:lnTo>
                  <a:pt x="0" y="68578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9286873" y="1531621"/>
            <a:ext cx="8487410" cy="68580"/>
          </a:xfrm>
          <a:custGeom>
            <a:avLst/>
            <a:gdLst/>
            <a:ahLst/>
            <a:cxnLst/>
            <a:rect l="l" t="t" r="r" b="b"/>
            <a:pathLst>
              <a:path w="8487410" h="68580">
                <a:moveTo>
                  <a:pt x="8486857" y="68578"/>
                </a:moveTo>
                <a:lnTo>
                  <a:pt x="0" y="68578"/>
                </a:lnTo>
                <a:lnTo>
                  <a:pt x="0" y="0"/>
                </a:lnTo>
                <a:lnTo>
                  <a:pt x="8486857" y="0"/>
                </a:lnTo>
                <a:lnTo>
                  <a:pt x="8486857" y="68578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3735" y="237340"/>
            <a:ext cx="914399" cy="113312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05898" y="283970"/>
            <a:ext cx="2314574" cy="1085849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5492965" y="318270"/>
            <a:ext cx="2244025" cy="96962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16763" y="2519205"/>
            <a:ext cx="1654472" cy="665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B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049686" y="9806037"/>
            <a:ext cx="8493760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Presented</a:t>
            </a:r>
            <a:r>
              <a:rPr dirty="0" spc="140"/>
              <a:t> </a:t>
            </a:r>
            <a:r>
              <a:rPr dirty="0"/>
              <a:t>in</a:t>
            </a:r>
            <a:r>
              <a:rPr dirty="0" spc="140"/>
              <a:t> </a:t>
            </a:r>
            <a:r>
              <a:rPr dirty="0"/>
              <a:t>2nd</a:t>
            </a:r>
            <a:r>
              <a:rPr dirty="0" spc="140"/>
              <a:t> </a:t>
            </a:r>
            <a:r>
              <a:rPr dirty="0"/>
              <a:t>International</a:t>
            </a:r>
            <a:r>
              <a:rPr dirty="0" spc="145"/>
              <a:t> </a:t>
            </a:r>
            <a:r>
              <a:rPr dirty="0"/>
              <a:t>Conference</a:t>
            </a:r>
            <a:r>
              <a:rPr dirty="0" spc="140"/>
              <a:t> </a:t>
            </a:r>
            <a:r>
              <a:rPr dirty="0" spc="85"/>
              <a:t>ICFSL-</a:t>
            </a:r>
            <a:r>
              <a:rPr dirty="0" spc="-10"/>
              <a:t>2025-</a:t>
            </a:r>
            <a:r>
              <a:rPr dirty="0" spc="85"/>
              <a:t>Amity</a:t>
            </a:r>
            <a:r>
              <a:rPr dirty="0" spc="140"/>
              <a:t> </a:t>
            </a:r>
            <a:r>
              <a:rPr dirty="0"/>
              <a:t>University,</a:t>
            </a:r>
            <a:r>
              <a:rPr dirty="0" spc="145"/>
              <a:t> </a:t>
            </a:r>
            <a:r>
              <a:rPr dirty="0"/>
              <a:t>Uttar-</a:t>
            </a:r>
            <a:r>
              <a:rPr dirty="0" spc="-10"/>
              <a:t>Pradesh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TITLE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645900" y="6997700"/>
            <a:ext cx="2029460" cy="248475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3220"/>
              </a:lnSpc>
              <a:spcBef>
                <a:spcPts val="220"/>
              </a:spcBef>
            </a:pPr>
            <a:r>
              <a:rPr dirty="0" sz="2700" spc="65">
                <a:latin typeface="Times New Roman"/>
                <a:cs typeface="Times New Roman"/>
              </a:rPr>
              <a:t>Presented</a:t>
            </a:r>
            <a:r>
              <a:rPr dirty="0" sz="2700" spc="-10">
                <a:latin typeface="Times New Roman"/>
                <a:cs typeface="Times New Roman"/>
              </a:rPr>
              <a:t> </a:t>
            </a:r>
            <a:r>
              <a:rPr dirty="0" sz="2700" spc="-25">
                <a:latin typeface="Times New Roman"/>
                <a:cs typeface="Times New Roman"/>
              </a:rPr>
              <a:t>by: </a:t>
            </a:r>
            <a:r>
              <a:rPr dirty="0" sz="2700" spc="80">
                <a:latin typeface="Times New Roman"/>
                <a:cs typeface="Times New Roman"/>
              </a:rPr>
              <a:t>Name: </a:t>
            </a:r>
            <a:r>
              <a:rPr dirty="0" sz="2700" spc="60">
                <a:latin typeface="Times New Roman"/>
                <a:cs typeface="Times New Roman"/>
              </a:rPr>
              <a:t>Designation: </a:t>
            </a:r>
            <a:r>
              <a:rPr dirty="0" sz="2700" spc="65">
                <a:latin typeface="Times New Roman"/>
                <a:cs typeface="Times New Roman"/>
              </a:rPr>
              <a:t>Institute/ </a:t>
            </a:r>
            <a:r>
              <a:rPr dirty="0" sz="2700" spc="40">
                <a:latin typeface="Times New Roman"/>
                <a:cs typeface="Times New Roman"/>
              </a:rPr>
              <a:t>University/ </a:t>
            </a:r>
            <a:r>
              <a:rPr dirty="0" sz="2700" spc="65">
                <a:latin typeface="Times New Roman"/>
                <a:cs typeface="Times New Roman"/>
              </a:rPr>
              <a:t>Organisation:</a:t>
            </a:r>
            <a:endParaRPr sz="27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03877" y="505853"/>
            <a:ext cx="2839412" cy="12138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750"/>
              </a:lnSpc>
            </a:pPr>
            <a:r>
              <a:rPr dirty="0"/>
              <a:t>Presented</a:t>
            </a:r>
            <a:r>
              <a:rPr dirty="0" spc="140"/>
              <a:t> </a:t>
            </a:r>
            <a:r>
              <a:rPr dirty="0"/>
              <a:t>in</a:t>
            </a:r>
            <a:r>
              <a:rPr dirty="0" spc="140"/>
              <a:t> </a:t>
            </a:r>
            <a:r>
              <a:rPr dirty="0"/>
              <a:t>2nd</a:t>
            </a:r>
            <a:r>
              <a:rPr dirty="0" spc="140"/>
              <a:t> </a:t>
            </a:r>
            <a:r>
              <a:rPr dirty="0"/>
              <a:t>International</a:t>
            </a:r>
            <a:r>
              <a:rPr dirty="0" spc="145"/>
              <a:t> </a:t>
            </a:r>
            <a:r>
              <a:rPr dirty="0"/>
              <a:t>Conference</a:t>
            </a:r>
            <a:r>
              <a:rPr dirty="0" spc="140"/>
              <a:t> </a:t>
            </a:r>
            <a:r>
              <a:rPr dirty="0" spc="85"/>
              <a:t>ICFSL-</a:t>
            </a:r>
            <a:r>
              <a:rPr dirty="0" spc="-10"/>
              <a:t>2025-</a:t>
            </a:r>
            <a:r>
              <a:rPr dirty="0" spc="85"/>
              <a:t>Amity</a:t>
            </a:r>
            <a:r>
              <a:rPr dirty="0" spc="140"/>
              <a:t> </a:t>
            </a:r>
            <a:r>
              <a:rPr dirty="0"/>
              <a:t>University,</a:t>
            </a:r>
            <a:r>
              <a:rPr dirty="0" spc="145"/>
              <a:t> </a:t>
            </a:r>
            <a:r>
              <a:rPr dirty="0"/>
              <a:t>Uttar-</a:t>
            </a:r>
            <a:r>
              <a:rPr dirty="0" spc="-10"/>
              <a:t>Pradesh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750"/>
              </a:lnSpc>
            </a:pPr>
            <a:r>
              <a:rPr dirty="0"/>
              <a:t>Presented</a:t>
            </a:r>
            <a:r>
              <a:rPr dirty="0" spc="140"/>
              <a:t> </a:t>
            </a:r>
            <a:r>
              <a:rPr dirty="0"/>
              <a:t>in</a:t>
            </a:r>
            <a:r>
              <a:rPr dirty="0" spc="140"/>
              <a:t> </a:t>
            </a:r>
            <a:r>
              <a:rPr dirty="0"/>
              <a:t>2nd</a:t>
            </a:r>
            <a:r>
              <a:rPr dirty="0" spc="140"/>
              <a:t> </a:t>
            </a:r>
            <a:r>
              <a:rPr dirty="0"/>
              <a:t>International</a:t>
            </a:r>
            <a:r>
              <a:rPr dirty="0" spc="145"/>
              <a:t> </a:t>
            </a:r>
            <a:r>
              <a:rPr dirty="0"/>
              <a:t>Conference</a:t>
            </a:r>
            <a:r>
              <a:rPr dirty="0" spc="140"/>
              <a:t> </a:t>
            </a:r>
            <a:r>
              <a:rPr dirty="0" spc="85"/>
              <a:t>ICFSL-</a:t>
            </a:r>
            <a:r>
              <a:rPr dirty="0" spc="-10"/>
              <a:t>2025-</a:t>
            </a:r>
            <a:r>
              <a:rPr dirty="0" spc="85"/>
              <a:t>Amity</a:t>
            </a:r>
            <a:r>
              <a:rPr dirty="0" spc="140"/>
              <a:t> </a:t>
            </a:r>
            <a:r>
              <a:rPr dirty="0"/>
              <a:t>University,</a:t>
            </a:r>
            <a:r>
              <a:rPr dirty="0" spc="145"/>
              <a:t> </a:t>
            </a:r>
            <a:r>
              <a:rPr dirty="0"/>
              <a:t>Uttar-</a:t>
            </a:r>
            <a:r>
              <a:rPr dirty="0" spc="-10"/>
              <a:t>Pradesh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anindita malik</dc:creator>
  <cp:keywords>DAGeTAfUhPE,BAF2AU62AH4,0</cp:keywords>
  <dc:title>ICFSL-2024 PPT TEMPLATE.pptx</dc:title>
  <dcterms:created xsi:type="dcterms:W3CDTF">2025-02-06T04:36:03Z</dcterms:created>
  <dcterms:modified xsi:type="dcterms:W3CDTF">2025-02-06T04:36:03Z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2025-02-06T00:00:00Z</vt:filetime>
  </property>
  <property fmtid="{D5CDD505-2E9C-101B-9397-08002B2CF9AE}" pid="3" name="Creator">
    <vt:lpwstr>Canva</vt:lpwstr>
  </property>
  <property fmtid="{D5CDD505-2E9C-101B-9397-08002B2CF9AE}" pid="4" name="LastSaved">
    <vt:filetime>2025-02-06T00:00:00Z</vt:filetime>
  </property>
  <property fmtid="{D5CDD505-2E9C-101B-9397-08002B2CF9AE}" pid="5" name="Producer">
    <vt:lpwstr>Canva</vt:lpwstr>
  </property>
</Properties>
</file>