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623" r:id="rId2"/>
    <p:sldId id="632" r:id="rId3"/>
    <p:sldId id="619" r:id="rId4"/>
  </p:sldIdLst>
  <p:sldSz cx="12192000" cy="6858000"/>
  <p:notesSz cx="7004050" cy="92900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6">
          <p15:clr>
            <a:srgbClr val="A4A3A4"/>
          </p15:clr>
        </p15:guide>
        <p15:guide id="2" pos="220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dyumn Singh" initials="PS" lastIdx="1" clrIdx="0">
    <p:extLst>
      <p:ext uri="{19B8F6BF-5375-455C-9EA6-DF929625EA0E}">
        <p15:presenceInfo xmlns:p15="http://schemas.microsoft.com/office/powerpoint/2012/main" userId="a47113ee72a142d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162424"/>
    <a:srgbClr val="FF0000"/>
    <a:srgbClr val="CC0000"/>
    <a:srgbClr val="FF0066"/>
    <a:srgbClr val="FF7C80"/>
    <a:srgbClr val="000099"/>
    <a:srgbClr val="FFFF00"/>
    <a:srgbClr val="99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915FF-C079-4E95-B120-3D762BB005CD}" v="12" dt="2022-07-11T06:57:45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598" autoAdjust="0"/>
  </p:normalViewPr>
  <p:slideViewPr>
    <p:cSldViewPr>
      <p:cViewPr varScale="1">
        <p:scale>
          <a:sx n="65" d="100"/>
          <a:sy n="65" d="100"/>
        </p:scale>
        <p:origin x="798" y="66"/>
      </p:cViewPr>
      <p:guideLst>
        <p:guide orient="horz" pos="211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542" y="-108"/>
      </p:cViewPr>
      <p:guideLst>
        <p:guide orient="horz" pos="2926"/>
        <p:guide pos="22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Rakesh Kumar Phanden" userId="db2cd68b-6114-4dc6-8adb-caed1ec151c6" providerId="ADAL" clId="{86F915FF-C079-4E95-B120-3D762BB005CD}"/>
    <pc:docChg chg="custSel modSld modMainMaster">
      <pc:chgData name="Dr. Rakesh Kumar Phanden" userId="db2cd68b-6114-4dc6-8adb-caed1ec151c6" providerId="ADAL" clId="{86F915FF-C079-4E95-B120-3D762BB005CD}" dt="2022-07-11T06:57:45.550" v="82" actId="1076"/>
      <pc:docMkLst>
        <pc:docMk/>
      </pc:docMkLst>
      <pc:sldChg chg="addSp delSp modSp mod">
        <pc:chgData name="Dr. Rakesh Kumar Phanden" userId="db2cd68b-6114-4dc6-8adb-caed1ec151c6" providerId="ADAL" clId="{86F915FF-C079-4E95-B120-3D762BB005CD}" dt="2022-07-11T06:57:26.598" v="79" actId="21"/>
        <pc:sldMkLst>
          <pc:docMk/>
          <pc:sldMk cId="0" sldId="623"/>
        </pc:sldMkLst>
        <pc:spChg chg="add del mod">
          <ac:chgData name="Dr. Rakesh Kumar Phanden" userId="db2cd68b-6114-4dc6-8adb-caed1ec151c6" providerId="ADAL" clId="{86F915FF-C079-4E95-B120-3D762BB005CD}" dt="2022-07-11T06:57:26.598" v="79" actId="21"/>
          <ac:spMkLst>
            <pc:docMk/>
            <pc:sldMk cId="0" sldId="623"/>
            <ac:spMk id="13" creationId="{5F4B2632-B70F-30BC-49B6-332880AA3024}"/>
          </ac:spMkLst>
        </pc:spChg>
        <pc:spChg chg="mod">
          <ac:chgData name="Dr. Rakesh Kumar Phanden" userId="db2cd68b-6114-4dc6-8adb-caed1ec151c6" providerId="ADAL" clId="{86F915FF-C079-4E95-B120-3D762BB005CD}" dt="2022-07-11T06:57:14.947" v="74" actId="6549"/>
          <ac:spMkLst>
            <pc:docMk/>
            <pc:sldMk cId="0" sldId="623"/>
            <ac:spMk id="4099" creationId="{6158734C-9FB8-46AC-AB9B-93599687E76A}"/>
          </ac:spMkLst>
        </pc:spChg>
      </pc:sldChg>
      <pc:sldMasterChg chg="addSp modSp mod">
        <pc:chgData name="Dr. Rakesh Kumar Phanden" userId="db2cd68b-6114-4dc6-8adb-caed1ec151c6" providerId="ADAL" clId="{86F915FF-C079-4E95-B120-3D762BB005CD}" dt="2022-07-11T06:57:45.550" v="82" actId="1076"/>
        <pc:sldMasterMkLst>
          <pc:docMk/>
          <pc:sldMasterMk cId="0" sldId="2147483661"/>
        </pc:sldMasterMkLst>
        <pc:spChg chg="add mod">
          <ac:chgData name="Dr. Rakesh Kumar Phanden" userId="db2cd68b-6114-4dc6-8adb-caed1ec151c6" providerId="ADAL" clId="{86F915FF-C079-4E95-B120-3D762BB005CD}" dt="2022-07-11T06:57:42.453" v="81" actId="1076"/>
          <ac:spMkLst>
            <pc:docMk/>
            <pc:sldMasterMk cId="0" sldId="2147483661"/>
            <ac:spMk id="13" creationId="{6836C8D4-92F1-A55B-A0F6-2B48B4E7F80A}"/>
          </ac:spMkLst>
        </pc:spChg>
        <pc:picChg chg="mod">
          <ac:chgData name="Dr. Rakesh Kumar Phanden" userId="db2cd68b-6114-4dc6-8adb-caed1ec151c6" providerId="ADAL" clId="{86F915FF-C079-4E95-B120-3D762BB005CD}" dt="2022-07-11T06:56:59.709" v="70" actId="14100"/>
          <ac:picMkLst>
            <pc:docMk/>
            <pc:sldMasterMk cId="0" sldId="2147483661"/>
            <ac:picMk id="2" creationId="{BE5F2BA0-452A-409C-8B07-57A2BCF247C1}"/>
          </ac:picMkLst>
        </pc:picChg>
        <pc:picChg chg="mod">
          <ac:chgData name="Dr. Rakesh Kumar Phanden" userId="db2cd68b-6114-4dc6-8adb-caed1ec151c6" providerId="ADAL" clId="{86F915FF-C079-4E95-B120-3D762BB005CD}" dt="2022-07-11T06:57:45.550" v="82" actId="1076"/>
          <ac:picMkLst>
            <pc:docMk/>
            <pc:sldMasterMk cId="0" sldId="2147483661"/>
            <ac:picMk id="6" creationId="{05ECB446-573F-4198-9675-180BE3475C7C}"/>
          </ac:picMkLst>
        </pc:picChg>
      </pc:sldMasterChg>
    </pc:docChg>
  </pc:docChgLst>
  <pc:docChgLst>
    <pc:chgData name="Dr. Rakesh Kumar Phanden" userId="db2cd68b-6114-4dc6-8adb-caed1ec151c6" providerId="ADAL" clId="{1789E716-1BA7-4FE6-97BA-60D57EBF86B9}"/>
    <pc:docChg chg="modSld modMainMaster modNotesMaster">
      <pc:chgData name="Dr. Rakesh Kumar Phanden" userId="db2cd68b-6114-4dc6-8adb-caed1ec151c6" providerId="ADAL" clId="{1789E716-1BA7-4FE6-97BA-60D57EBF86B9}" dt="2021-06-26T04:03:25.592" v="0"/>
      <pc:docMkLst>
        <pc:docMk/>
      </pc:docMkLst>
      <pc:sldChg chg="modSp modNotes">
        <pc:chgData name="Dr. Rakesh Kumar Phanden" userId="db2cd68b-6114-4dc6-8adb-caed1ec151c6" providerId="ADAL" clId="{1789E716-1BA7-4FE6-97BA-60D57EBF86B9}" dt="2021-06-26T04:03:25.592" v="0"/>
        <pc:sldMkLst>
          <pc:docMk/>
          <pc:sldMk cId="0" sldId="619"/>
        </pc:sldMkLst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19"/>
            <ac:spMk id="5" creationId="{796B6413-4CCF-488B-B9B2-BAF934A058F1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19"/>
            <ac:spMk id="33794" creationId="{1BA26251-B513-4E16-9576-C62CE5E22D3B}"/>
          </ac:spMkLst>
        </pc:spChg>
        <pc:cxnChg chg="mod">
          <ac:chgData name="Dr. Rakesh Kumar Phanden" userId="db2cd68b-6114-4dc6-8adb-caed1ec151c6" providerId="ADAL" clId="{1789E716-1BA7-4FE6-97BA-60D57EBF86B9}" dt="2021-06-26T04:03:25.592" v="0"/>
          <ac:cxnSpMkLst>
            <pc:docMk/>
            <pc:sldMk cId="0" sldId="619"/>
            <ac:cxnSpMk id="4" creationId="{345EC4B3-AF85-4402-81B2-FDEF8F330C4F}"/>
          </ac:cxnSpMkLst>
        </pc:cxnChg>
      </pc:sldChg>
      <pc:sldChg chg="modSp modNotes">
        <pc:chgData name="Dr. Rakesh Kumar Phanden" userId="db2cd68b-6114-4dc6-8adb-caed1ec151c6" providerId="ADAL" clId="{1789E716-1BA7-4FE6-97BA-60D57EBF86B9}" dt="2021-06-26T04:03:25.592" v="0"/>
        <pc:sldMkLst>
          <pc:docMk/>
          <pc:sldMk cId="0" sldId="623"/>
        </pc:sldMkLst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6" creationId="{072B252B-065F-435A-A5C1-CE407F531C2A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7" creationId="{7740E6B8-FFAF-4070-B80B-9490A287E049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9" creationId="{FD842893-4639-4DBB-9BE9-32F833102B4B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10" creationId="{661AC9F4-A9A0-4581-AE30-317CB669336F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12" creationId="{D6B2B876-C972-4E6E-B2CF-A18B78251B49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4098" creationId="{8E8B3032-37F0-42EF-B1B5-96D240DE8B8D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4099" creationId="{6158734C-9FB8-46AC-AB9B-93599687E76A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0" sldId="623"/>
            <ac:spMk id="4100" creationId="{7F7A8A22-D66D-41D0-8B78-A5FC643ECA80}"/>
          </ac:spMkLst>
        </pc:spChg>
        <pc:cxnChg chg="mod">
          <ac:chgData name="Dr. Rakesh Kumar Phanden" userId="db2cd68b-6114-4dc6-8adb-caed1ec151c6" providerId="ADAL" clId="{1789E716-1BA7-4FE6-97BA-60D57EBF86B9}" dt="2021-06-26T04:03:25.592" v="0"/>
          <ac:cxnSpMkLst>
            <pc:docMk/>
            <pc:sldMk cId="0" sldId="623"/>
            <ac:cxnSpMk id="3" creationId="{B42CBA83-1DBD-45D7-B785-95D0BFED3F2F}"/>
          </ac:cxnSpMkLst>
        </pc:cxnChg>
      </pc:sldChg>
      <pc:sldChg chg="modSp">
        <pc:chgData name="Dr. Rakesh Kumar Phanden" userId="db2cd68b-6114-4dc6-8adb-caed1ec151c6" providerId="ADAL" clId="{1789E716-1BA7-4FE6-97BA-60D57EBF86B9}" dt="2021-06-26T04:03:25.592" v="0"/>
        <pc:sldMkLst>
          <pc:docMk/>
          <pc:sldMk cId="372553930" sldId="632"/>
        </pc:sldMkLst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372553930" sldId="632"/>
            <ac:spMk id="5" creationId="{6104C485-0722-4954-A513-0DA899C2577C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k cId="372553930" sldId="632"/>
            <ac:spMk id="6" creationId="{53AD04EA-0B33-4C69-BF66-6E5D1C611173}"/>
          </ac:spMkLst>
        </pc:spChg>
      </pc:sldChg>
      <pc:sldMasterChg chg="modSp modSldLayout">
        <pc:chgData name="Dr. Rakesh Kumar Phanden" userId="db2cd68b-6114-4dc6-8adb-caed1ec151c6" providerId="ADAL" clId="{1789E716-1BA7-4FE6-97BA-60D57EBF86B9}" dt="2021-06-26T04:03:25.592" v="0"/>
        <pc:sldMasterMkLst>
          <pc:docMk/>
          <pc:sldMasterMk cId="0" sldId="2147483661"/>
        </pc:sldMasterMkLst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1027" creationId="{F21E5D71-5839-4617-981C-70D6CE20299B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1028" creationId="{B635E1D8-D474-4DA5-AE02-88992074CE24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1032" creationId="{A9FDFB8F-8E5D-4E22-90F8-77ECD9D1FEC9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1033" creationId="{B69E1DAE-52AF-4775-8556-973F53D2585C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275464" creationId="{75467761-0A9E-4FA7-BB29-0025D09ADB90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275465" creationId="{CDF208E4-5BE7-4639-A393-8965DCE47EE6}"/>
          </ac:spMkLst>
        </pc:spChg>
        <pc:spChg chg="mod">
          <ac:chgData name="Dr. Rakesh Kumar Phanden" userId="db2cd68b-6114-4dc6-8adb-caed1ec151c6" providerId="ADAL" clId="{1789E716-1BA7-4FE6-97BA-60D57EBF86B9}" dt="2021-06-26T04:03:25.592" v="0"/>
          <ac:spMkLst>
            <pc:docMk/>
            <pc:sldMasterMk cId="0" sldId="2147483661"/>
            <ac:spMk id="275466" creationId="{DF068890-0271-462C-88AA-FB5583825FF5}"/>
          </ac:spMkLst>
        </pc:spChg>
        <pc:grpChg chg="mod">
          <ac:chgData name="Dr. Rakesh Kumar Phanden" userId="db2cd68b-6114-4dc6-8adb-caed1ec151c6" providerId="ADAL" clId="{1789E716-1BA7-4FE6-97BA-60D57EBF86B9}" dt="2021-06-26T04:03:25.592" v="0"/>
          <ac:grpSpMkLst>
            <pc:docMk/>
            <pc:sldMasterMk cId="0" sldId="2147483661"/>
            <ac:grpSpMk id="1026" creationId="{F472AFF3-E9B3-43B2-9ACA-69A8B90E7BA4}"/>
          </ac:grpSpMkLst>
        </pc:grpChg>
        <pc:picChg chg="mod">
          <ac:chgData name="Dr. Rakesh Kumar Phanden" userId="db2cd68b-6114-4dc6-8adb-caed1ec151c6" providerId="ADAL" clId="{1789E716-1BA7-4FE6-97BA-60D57EBF86B9}" dt="2021-06-26T04:03:25.592" v="0"/>
          <ac:picMkLst>
            <pc:docMk/>
            <pc:sldMasterMk cId="0" sldId="2147483661"/>
            <ac:picMk id="2" creationId="{BE5F2BA0-452A-409C-8B07-57A2BCF247C1}"/>
          </ac:picMkLst>
        </pc:picChg>
        <pc:picChg chg="mod">
          <ac:chgData name="Dr. Rakesh Kumar Phanden" userId="db2cd68b-6114-4dc6-8adb-caed1ec151c6" providerId="ADAL" clId="{1789E716-1BA7-4FE6-97BA-60D57EBF86B9}" dt="2021-06-26T04:03:25.592" v="0"/>
          <ac:picMkLst>
            <pc:docMk/>
            <pc:sldMasterMk cId="0" sldId="2147483661"/>
            <ac:picMk id="6" creationId="{05ECB446-573F-4198-9675-180BE3475C7C}"/>
          </ac:picMkLst>
        </pc:picChg>
        <pc:cxnChg chg="mod">
          <ac:chgData name="Dr. Rakesh Kumar Phanden" userId="db2cd68b-6114-4dc6-8adb-caed1ec151c6" providerId="ADAL" clId="{1789E716-1BA7-4FE6-97BA-60D57EBF86B9}" dt="2021-06-26T04:03:25.592" v="0"/>
          <ac:cxnSpMkLst>
            <pc:docMk/>
            <pc:sldMasterMk cId="0" sldId="2147483661"/>
            <ac:cxnSpMk id="4" creationId="{2C18155E-D489-4EE5-A3C2-7E92E93E9E7E}"/>
          </ac:cxnSpMkLst>
        </pc:cxnChg>
        <pc:sldLayoutChg chg="modSp">
          <pc:chgData name="Dr. Rakesh Kumar Phanden" userId="db2cd68b-6114-4dc6-8adb-caed1ec151c6" providerId="ADAL" clId="{1789E716-1BA7-4FE6-97BA-60D57EBF86B9}" dt="2021-06-26T04:03:25.592" v="0"/>
          <pc:sldLayoutMkLst>
            <pc:docMk/>
            <pc:sldMasterMk cId="0" sldId="2147483661"/>
            <pc:sldLayoutMk cId="2340734769" sldId="2147483663"/>
          </pc:sldLayoutMkLst>
          <pc:spChg chg="mod">
            <ac:chgData name="Dr. Rakesh Kumar Phanden" userId="db2cd68b-6114-4dc6-8adb-caed1ec151c6" providerId="ADAL" clId="{1789E716-1BA7-4FE6-97BA-60D57EBF86B9}" dt="2021-06-26T04:03:25.592" v="0"/>
            <ac:spMkLst>
              <pc:docMk/>
              <pc:sldMasterMk cId="0" sldId="2147483661"/>
              <pc:sldLayoutMk cId="2340734769" sldId="2147483663"/>
              <ac:spMk id="2" creationId="{00000000-0000-0000-0000-000000000000}"/>
            </ac:spMkLst>
          </pc:spChg>
          <pc:spChg chg="mod">
            <ac:chgData name="Dr. Rakesh Kumar Phanden" userId="db2cd68b-6114-4dc6-8adb-caed1ec151c6" providerId="ADAL" clId="{1789E716-1BA7-4FE6-97BA-60D57EBF86B9}" dt="2021-06-26T04:03:25.592" v="0"/>
            <ac:spMkLst>
              <pc:docMk/>
              <pc:sldMasterMk cId="0" sldId="2147483661"/>
              <pc:sldLayoutMk cId="2340734769" sldId="2147483663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FFE9676A-91EA-42EE-A2DD-0E92C83F78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>
            <a:lvl1pPr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C1A3D3B-4465-457C-BCC3-5942C7D2D4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>
            <a:lvl1pPr algn="r"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F91DF512-BD4D-4D65-8295-8ECBB809516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650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b" anchorCtr="0" compatLnSpc="1">
            <a:prstTxWarp prst="textNoShape">
              <a:avLst/>
            </a:prstTxWarp>
          </a:bodyPr>
          <a:lstStyle>
            <a:lvl1pPr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F29E937-5F6B-4A1E-BD73-F7BBF39ABE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2650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300"/>
            </a:lvl1pPr>
          </a:lstStyle>
          <a:p>
            <a:pPr>
              <a:defRPr/>
            </a:pPr>
            <a:fld id="{1DBC33CD-86A6-4D50-A955-A94D1170D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10EE120-F419-4714-B210-CA104E7564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>
            <a:lvl1pPr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11BD7AD-1C50-475C-BF5A-261F2F102A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>
            <a:lvl1pPr algn="r"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F6AB488-147A-4AFF-A336-658FD99A39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4813" y="696913"/>
            <a:ext cx="61944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2C192148-C10D-4F59-BEC1-3FB4B3AD29C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3250"/>
            <a:ext cx="513715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918FC600-1F3E-429E-BFAF-4F0305FFD02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650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b" anchorCtr="0" compatLnSpc="1">
            <a:prstTxWarp prst="textNoShape">
              <a:avLst/>
            </a:prstTxWarp>
          </a:bodyPr>
          <a:lstStyle>
            <a:lvl1pPr defTabSz="931115" eaLnBrk="1" hangingPunct="1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689B5AD7-DEF8-4BBF-B611-7204F4536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650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1" tIns="46541" rIns="93081" bIns="46541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300"/>
            </a:lvl1pPr>
          </a:lstStyle>
          <a:p>
            <a:pPr>
              <a:defRPr/>
            </a:pPr>
            <a:fld id="{EFABC493-08EB-4D37-886B-0884C460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96913"/>
            <a:ext cx="6194425" cy="34845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ABC493-08EB-4D37-886B-0884C46097B3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830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A5D5A8C8-05EA-46FB-9818-84FF628B80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6913"/>
            <a:ext cx="6194425" cy="3484562"/>
          </a:xfrm>
          <a:ln/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947F252D-E7C5-48D5-A975-94EEA3AA58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F0E8C8F9-5D6C-40E7-B450-2A31EDCF4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84D415B-FA8B-4D50-8E13-9A9178000C0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7B9C71F-1EEE-498B-9C74-BB24016792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752E-D700-44B7-AA4D-234727906B58}" type="datetime1">
              <a:rPr lang="en-US"/>
              <a:pPr>
                <a:defRPr/>
              </a:pPr>
              <a:t>7/2/2024</a:t>
            </a:fld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570C512-7F15-4C39-94CB-B83C21417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6B18421-68D1-4C7B-B64E-CAE500EB5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00A05-E79B-463B-92B9-8A34802E05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46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405090E-CD93-4E1A-A9B2-BFF552EA34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9415E-DC32-4AA3-890A-834FD3B6C1A1}" type="datetime1">
              <a:rPr lang="en-US"/>
              <a:pPr>
                <a:defRPr/>
              </a:pPr>
              <a:t>7/2/2024</a:t>
            </a:fld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830DD5EA-ED07-4693-B20E-4C0CC4F3E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08ED070-7B91-425F-A691-E0E79D2E51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FA56F-1CA0-416F-B087-CB532C0D7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073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D282BA57-8455-46EC-9994-170EEDD2D7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06540-AA80-45BE-81BE-B4CA190614F1}" type="datetime1">
              <a:rPr lang="en-US"/>
              <a:pPr>
                <a:defRPr/>
              </a:pPr>
              <a:t>7/2/2024</a:t>
            </a:fld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9D3AC472-17D5-456E-8C51-C158FA92D3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CB0BE986-C981-4A66-A219-439FE6EED9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8CEF2-9257-4065-9EC3-936C98FF9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89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C18155E-D489-4EE5-A3C2-7E92E93E9E7E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1117600" y="1143000"/>
            <a:ext cx="1107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1026" name="Group 2">
            <a:extLst>
              <a:ext uri="{FF2B5EF4-FFF2-40B4-BE49-F238E27FC236}">
                <a16:creationId xmlns:a16="http://schemas.microsoft.com/office/drawing/2014/main" id="{F472AFF3-E9B3-43B2-9ACA-69A8B90E7BA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4368800" y="-304800"/>
            <a:ext cx="5486400" cy="3962400"/>
            <a:chOff x="-2040" y="0"/>
            <a:chExt cx="2592" cy="2496"/>
          </a:xfrm>
        </p:grpSpPr>
        <p:sp>
          <p:nvSpPr>
            <p:cNvPr id="1032" name="AutoShape 3">
              <a:extLst>
                <a:ext uri="{FF2B5EF4-FFF2-40B4-BE49-F238E27FC236}">
                  <a16:creationId xmlns:a16="http://schemas.microsoft.com/office/drawing/2014/main" id="{A9FDFB8F-8E5D-4E22-90F8-77ECD9D1FE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2040" y="528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>
              <a:extLst>
                <a:ext uri="{FF2B5EF4-FFF2-40B4-BE49-F238E27FC236}">
                  <a16:creationId xmlns:a16="http://schemas.microsoft.com/office/drawing/2014/main" id="{B69E1DAE-52AF-4775-8556-973F53D258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F21E5D71-5839-4617-981C-70D6CE2029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110570"/>
            <a:ext cx="10469803" cy="84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B635E1D8-D474-4DA5-AE02-88992074CE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0752" y="1486219"/>
            <a:ext cx="975148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75464" name="Rectangle 8">
            <a:extLst>
              <a:ext uri="{FF2B5EF4-FFF2-40B4-BE49-F238E27FC236}">
                <a16:creationId xmlns:a16="http://schemas.microsoft.com/office/drawing/2014/main" id="{75467761-0A9E-4FA7-BB29-0025D09ADB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FE9536C8-E8C0-4ADB-B909-36036E438CF2}" type="datetime1">
              <a:rPr lang="en-US"/>
              <a:pPr>
                <a:defRPr/>
              </a:pPr>
              <a:t>7/2/2024</a:t>
            </a:fld>
            <a:endParaRPr lang="en-US"/>
          </a:p>
        </p:txBody>
      </p:sp>
      <p:sp>
        <p:nvSpPr>
          <p:cNvPr id="275465" name="Rectangle 9">
            <a:extLst>
              <a:ext uri="{FF2B5EF4-FFF2-40B4-BE49-F238E27FC236}">
                <a16:creationId xmlns:a16="http://schemas.microsoft.com/office/drawing/2014/main" id="{CDF208E4-5BE7-4639-A393-8965DCE47E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5466" name="Rectangle 10">
            <a:extLst>
              <a:ext uri="{FF2B5EF4-FFF2-40B4-BE49-F238E27FC236}">
                <a16:creationId xmlns:a16="http://schemas.microsoft.com/office/drawing/2014/main" id="{DF068890-0271-462C-88AA-FB5583825F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B0C157A-5813-4321-9DEC-CE879460C3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2" descr="Related image">
            <a:extLst>
              <a:ext uri="{FF2B5EF4-FFF2-40B4-BE49-F238E27FC236}">
                <a16:creationId xmlns:a16="http://schemas.microsoft.com/office/drawing/2014/main" id="{BE5F2BA0-452A-409C-8B07-57A2BCF247C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5" t="5345" r="7027"/>
          <a:stretch/>
        </p:blipFill>
        <p:spPr bwMode="auto">
          <a:xfrm>
            <a:off x="11199700" y="58183"/>
            <a:ext cx="765410" cy="99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>
            <a:extLst>
              <a:ext uri="{FF2B5EF4-FFF2-40B4-BE49-F238E27FC236}">
                <a16:creationId xmlns:a16="http://schemas.microsoft.com/office/drawing/2014/main" id="{05ECB446-573F-4198-9675-180BE3475C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7969"/>
            <a:ext cx="779169" cy="845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36C8D4-92F1-A55B-A0F6-2B48B4E7F80A}"/>
              </a:ext>
            </a:extLst>
          </p:cNvPr>
          <p:cNvSpPr txBox="1"/>
          <p:nvPr userDrawn="1"/>
        </p:nvSpPr>
        <p:spPr>
          <a:xfrm>
            <a:off x="738795" y="776072"/>
            <a:ext cx="15639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b="1" dirty="0">
                <a:latin typeface="Times New Roman" panose="02020603050405020304" pitchFamily="18" charset="0"/>
              </a:rPr>
              <a:t>FLAME 2024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7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>
            <a:extLst>
              <a:ext uri="{FF2B5EF4-FFF2-40B4-BE49-F238E27FC236}">
                <a16:creationId xmlns:a16="http://schemas.microsoft.com/office/drawing/2014/main" id="{8E8B3032-37F0-42EF-B1B5-96D240DE8B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483600" y="6324600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643F67-106A-47FA-B1A8-8857599BD36D}" type="slidenum">
              <a:rPr lang="en-US" altLang="en-US" sz="120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Verdana" panose="020B0604030504040204" pitchFamily="34" charset="0"/>
            </a:endParaRPr>
          </a:p>
        </p:txBody>
      </p:sp>
      <p:sp>
        <p:nvSpPr>
          <p:cNvPr id="4099" name="TextBox 4">
            <a:extLst>
              <a:ext uri="{FF2B5EF4-FFF2-40B4-BE49-F238E27FC236}">
                <a16:creationId xmlns:a16="http://schemas.microsoft.com/office/drawing/2014/main" id="{6158734C-9FB8-46AC-AB9B-93599687E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6675"/>
            <a:ext cx="9144000" cy="11079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2200" b="1" i="1" dirty="0">
                <a:latin typeface="Times New Roman" panose="02020603050405020304" pitchFamily="18" charset="0"/>
              </a:rPr>
              <a:t>The 4</a:t>
            </a:r>
            <a:r>
              <a:rPr lang="en-US" altLang="en-US" sz="2200" b="1" i="1" baseline="30000" dirty="0">
                <a:latin typeface="Times New Roman" panose="02020603050405020304" pitchFamily="18" charset="0"/>
              </a:rPr>
              <a:t>th</a:t>
            </a:r>
            <a:r>
              <a:rPr lang="en-US" altLang="en-US" sz="2200" b="1" i="1" dirty="0">
                <a:latin typeface="Times New Roman" panose="02020603050405020304" pitchFamily="18" charset="0"/>
              </a:rPr>
              <a:t> Biennial International Conference on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2200" b="1" i="1" dirty="0">
                <a:latin typeface="Times New Roman" panose="02020603050405020304" pitchFamily="18" charset="0"/>
              </a:rPr>
              <a:t>Future Learning Aspects of Mechanical Engineering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en-US" sz="2200" b="1" dirty="0">
                <a:latin typeface="Times New Roman" panose="02020603050405020304" pitchFamily="18" charset="0"/>
              </a:rPr>
              <a:t>31</a:t>
            </a:r>
            <a:r>
              <a:rPr lang="en-US" altLang="en-US" sz="2200" b="1" baseline="30000" dirty="0">
                <a:latin typeface="Times New Roman" panose="02020603050405020304" pitchFamily="18" charset="0"/>
              </a:rPr>
              <a:t>St</a:t>
            </a:r>
            <a:r>
              <a:rPr lang="en-US" altLang="en-US" sz="2200" b="1" dirty="0">
                <a:latin typeface="Times New Roman" panose="02020603050405020304" pitchFamily="18" charset="0"/>
              </a:rPr>
              <a:t> July to 2</a:t>
            </a:r>
            <a:r>
              <a:rPr lang="en-US" altLang="en-US" sz="2200" b="1" baseline="30000" dirty="0">
                <a:latin typeface="Times New Roman" panose="02020603050405020304" pitchFamily="18" charset="0"/>
              </a:rPr>
              <a:t>nd</a:t>
            </a:r>
            <a:r>
              <a:rPr lang="en-US" altLang="en-US" sz="2200" b="1" dirty="0">
                <a:latin typeface="Times New Roman" panose="02020603050405020304" pitchFamily="18" charset="0"/>
              </a:rPr>
              <a:t> August 2024</a:t>
            </a:r>
          </a:p>
        </p:txBody>
      </p:sp>
      <p:sp>
        <p:nvSpPr>
          <p:cNvPr id="4100" name="TextBox 5">
            <a:extLst>
              <a:ext uri="{FF2B5EF4-FFF2-40B4-BE49-F238E27FC236}">
                <a16:creationId xmlns:a16="http://schemas.microsoft.com/office/drawing/2014/main" id="{7F7A8A22-D66D-41D0-8B78-A5FC643EC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374" y="5641287"/>
            <a:ext cx="8489252" cy="10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200" b="1" dirty="0">
                <a:latin typeface="Times New Roman" panose="02020603050405020304" pitchFamily="18" charset="0"/>
              </a:rPr>
              <a:t>Department of Mechanical Engineering</a:t>
            </a:r>
          </a:p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Amity School of Engineering and Technology, Amity University Uttar Pradesh, Sector – 125, Noida, India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B252B-065F-435A-A5C1-CE407F531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165" y="2291169"/>
            <a:ext cx="848925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Tittle of Paper: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0E6B8-FFAF-4070-B80B-9490A287E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925" y="2950446"/>
            <a:ext cx="848925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Name of Author(s):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842893-4639-4DBB-9BE9-32F833102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1" y="1607856"/>
            <a:ext cx="316727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Paper Id: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1AC9F4-A9A0-4581-AE30-317CB6693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165" y="3581948"/>
            <a:ext cx="848925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Name of Presenter(s):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B2B876-C972-4E6E-B2CF-A18B78251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7165" y="4443832"/>
            <a:ext cx="8489252" cy="89255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300"/>
              </a:spcAft>
              <a:buClrTx/>
              <a:buSzTx/>
              <a:buNone/>
            </a:pPr>
            <a:r>
              <a:rPr lang="en-US" altLang="en-US" sz="2600" b="1" dirty="0">
                <a:latin typeface="Times New Roman" panose="02020603050405020304" pitchFamily="18" charset="0"/>
              </a:rPr>
              <a:t>Affiliation of Presenter: (Name/logo of Your University/College/Institute etc.)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42CBA83-1DBD-45D7-B785-95D0BFED3F2F}"/>
              </a:ext>
            </a:extLst>
          </p:cNvPr>
          <p:cNvCxnSpPr/>
          <p:nvPr/>
        </p:nvCxnSpPr>
        <p:spPr bwMode="auto">
          <a:xfrm>
            <a:off x="1954974" y="5641287"/>
            <a:ext cx="833363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104C485-0722-4954-A513-0DA899C25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844" y="457200"/>
            <a:ext cx="4532312" cy="457200"/>
          </a:xfrm>
        </p:spPr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323C4-3661-4745-9D64-AF70F9357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FA56F-1CA0-416F-B087-CB532C0D754B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AD04EA-0B33-4C69-BF66-6E5D1C611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2291168"/>
            <a:ext cx="6629401" cy="312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Introduction 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Literature Review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Problem Formulation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Methodology 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Results and Discussion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Conclusion</a:t>
            </a:r>
          </a:p>
          <a:p>
            <a:pPr marL="514350" indent="-514350"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</a:pPr>
            <a:r>
              <a:rPr lang="en-US" altLang="en-US" sz="2600" dirty="0">
                <a:latin typeface="Times New Roman" panose="02020603050405020304" pitchFamily="18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7255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Placeholder 2">
            <a:extLst>
              <a:ext uri="{FF2B5EF4-FFF2-40B4-BE49-F238E27FC236}">
                <a16:creationId xmlns:a16="http://schemas.microsoft.com/office/drawing/2014/main" id="{1BA26251-B513-4E16-9576-C62CE5E22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743200"/>
            <a:ext cx="7772400" cy="1066800"/>
          </a:xfrm>
        </p:spPr>
        <p:txBody>
          <a:bodyPr/>
          <a:lstStyle/>
          <a:p>
            <a:pPr algn="ctr"/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algn="ctr"/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Q&amp;A</a:t>
            </a:r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E6D83993-51E6-430C-B7F1-01AE33CCE7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DDCF05-110E-4CCA-892B-165EC9EF7C4F}" type="slidenum">
              <a:rPr lang="en-US" altLang="en-US" sz="120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Verdana" panose="020B060403050404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45EC4B3-AF85-4402-81B2-FDEF8F330C4F}"/>
              </a:ext>
            </a:extLst>
          </p:cNvPr>
          <p:cNvCxnSpPr/>
          <p:nvPr/>
        </p:nvCxnSpPr>
        <p:spPr bwMode="auto">
          <a:xfrm>
            <a:off x="1929183" y="4191000"/>
            <a:ext cx="833363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96B6413-4CCF-488B-B9B2-BAF934A05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077" y="4656404"/>
            <a:ext cx="7772400" cy="121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 sz="20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Calibri" pitchFamily="34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anose="05000000000000000000" pitchFamily="2" charset="2"/>
              <a:buNone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None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en-US" sz="3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 of Presenter:</a:t>
            </a:r>
          </a:p>
          <a:p>
            <a:pPr algn="ctr"/>
            <a:r>
              <a:rPr lang="en-US" altLang="en-US" sz="3000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E-mail, Phone Number etc..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18607</TotalTime>
  <Words>110</Words>
  <Application>Microsoft Office PowerPoint</Application>
  <PresentationFormat>Widescreen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Verdana</vt:lpstr>
      <vt:lpstr>Wingdings</vt:lpstr>
      <vt:lpstr>Eclipse</vt:lpstr>
      <vt:lpstr>PowerPoint Presentation</vt:lpstr>
      <vt:lpstr>Content</vt:lpstr>
      <vt:lpstr>PowerPoint Presentation</vt:lpstr>
    </vt:vector>
  </TitlesOfParts>
  <Company>IITK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oscillatory flow in an aortic bifurcation</dc:title>
  <dc:subject>for FMFP 2008 (December, Bangalore)</dc:subject>
  <dc:creator>K. Muralidhar</dc:creator>
  <cp:lastModifiedBy>Basant S Sikarwar</cp:lastModifiedBy>
  <cp:revision>753</cp:revision>
  <dcterms:created xsi:type="dcterms:W3CDTF">2002-11-11T06:15:19Z</dcterms:created>
  <dcterms:modified xsi:type="dcterms:W3CDTF">2024-07-02T11:42:01Z</dcterms:modified>
  <cp:category>paper presentation</cp:category>
</cp:coreProperties>
</file>