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hE59IXDTcHnjmC3FdB3Cdg858F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24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23" Type="http://customschemas.google.com/relationships/presentationmetadata" Target="metadata"/><Relationship Id="rId4" Type="http://schemas.openxmlformats.org/officeDocument/2006/relationships/slide" Target="slides/slide3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e5a402d8c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e5a402d8cd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838200" y="190875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4" descr="CfP: Conference on Recent Innovations in Science, Engineering, Technology &amp;  Management at Amity University, Noida [Jan 10-11, 2020]: Submit by Dec 20 -  NoticeBard"/>
          <p:cNvPicPr preferRelativeResize="0"/>
          <p:nvPr/>
        </p:nvPicPr>
        <p:blipFill rotWithShape="1">
          <a:blip r:embed="rId11">
            <a:alphaModFix/>
          </a:blip>
          <a:srcRect t="9248" b="18357"/>
          <a:stretch/>
        </p:blipFill>
        <p:spPr>
          <a:xfrm>
            <a:off x="10375082" y="38966"/>
            <a:ext cx="1816918" cy="58925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4"/>
          <p:cNvSpPr txBox="1"/>
          <p:nvPr/>
        </p:nvSpPr>
        <p:spPr>
          <a:xfrm>
            <a:off x="838200" y="6315198"/>
            <a:ext cx="257499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Paper Id:</a:t>
            </a:r>
            <a:endParaRPr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049AF8A-5D56-24BD-E563-96150E0E6F7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23" y="8636"/>
            <a:ext cx="1816918" cy="589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>
            <a:extLst>
              <a:ext uri="{FF2B5EF4-FFF2-40B4-BE49-F238E27FC236}">
                <a16:creationId xmlns:a16="http://schemas.microsoft.com/office/drawing/2014/main" id="{14D2BE70-8BD9-2CD9-7B91-ACCE4C9F2C7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25696" y="33477"/>
            <a:ext cx="8249386" cy="144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rgbClr val="01458E"/>
              </a:solidFill>
              <a:effectLst/>
              <a:latin typeface="Roboto" panose="020000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dirty="0">
                <a:solidFill>
                  <a:schemeClr val="accent2"/>
                </a:solidFill>
                <a:effectLst/>
                <a:latin typeface="Roboto" panose="02000000000000000000" pitchFamily="2" charset="0"/>
              </a:rPr>
              <a:t>The 2</a:t>
            </a:r>
            <a:r>
              <a:rPr lang="en-US" sz="1800" b="1" i="0" baseline="30000" dirty="0">
                <a:solidFill>
                  <a:schemeClr val="accent2"/>
                </a:solidFill>
                <a:effectLst/>
                <a:latin typeface="Roboto" panose="02000000000000000000" pitchFamily="2" charset="0"/>
              </a:rPr>
              <a:t>nd</a:t>
            </a:r>
            <a:r>
              <a:rPr lang="en-US" sz="1800" b="1" i="0" dirty="0">
                <a:solidFill>
                  <a:schemeClr val="accent2"/>
                </a:solidFill>
                <a:effectLst/>
                <a:latin typeface="Roboto" panose="02000000000000000000" pitchFamily="2" charset="0"/>
              </a:rPr>
              <a:t> Biennial International Symposium on Fluids and Thermal Engineering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rgbClr val="01458E"/>
              </a:solidFill>
              <a:effectLst/>
              <a:latin typeface="Roboto" panose="020000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rgbClr val="01458E"/>
                </a:solidFill>
                <a:effectLst/>
                <a:latin typeface="Roboto" panose="02000000000000000000" pitchFamily="2" charset="0"/>
              </a:rPr>
              <a:t>Theme: Scientific and Technological Advances in Materials for Energy Storage and Conversions</a:t>
            </a:r>
            <a:endParaRPr kumimoji="0" lang="en-US" altLang="en-US" sz="1300" b="0" i="1" u="none" strike="noStrike" cap="none" normalizeH="0" baseline="0" dirty="0">
              <a:ln>
                <a:noFill/>
              </a:ln>
              <a:solidFill>
                <a:srgbClr val="01458E"/>
              </a:solidFill>
              <a:effectLst/>
              <a:latin typeface="Roboto" panose="020000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1" name="Picture 7" descr="Here's why India's G20 logo is causing so much controversy | Creative Bloq">
            <a:extLst>
              <a:ext uri="{FF2B5EF4-FFF2-40B4-BE49-F238E27FC236}">
                <a16:creationId xmlns:a16="http://schemas.microsoft.com/office/drawing/2014/main" id="{C9CB021A-5C7A-3BCB-AB27-146602C0BB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7902" y="677871"/>
            <a:ext cx="1171795" cy="65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e5a402d8cd_0_1"/>
          <p:cNvSpPr txBox="1">
            <a:spLocks noGrp="1"/>
          </p:cNvSpPr>
          <p:nvPr>
            <p:ph type="ctrTitle" idx="4294967295"/>
          </p:nvPr>
        </p:nvSpPr>
        <p:spPr>
          <a:xfrm>
            <a:off x="1524000" y="2323475"/>
            <a:ext cx="9144000" cy="1186588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Tittle of Your Paper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Google Shape;82;ge5a402d8cd_0_1"/>
          <p:cNvSpPr txBox="1">
            <a:spLocks noGrp="1"/>
          </p:cNvSpPr>
          <p:nvPr>
            <p:ph type="subTitle" idx="4294967295"/>
          </p:nvPr>
        </p:nvSpPr>
        <p:spPr>
          <a:xfrm>
            <a:off x="3757535" y="3886951"/>
            <a:ext cx="4202243" cy="104491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 Rakesh Kumar Phanden</a:t>
            </a: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 of Mechanical Engineering, Amity University Noida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A9DA46-8624-4066-874A-06667D309A2E}"/>
              </a:ext>
            </a:extLst>
          </p:cNvPr>
          <p:cNvSpPr txBox="1"/>
          <p:nvPr/>
        </p:nvSpPr>
        <p:spPr>
          <a:xfrm>
            <a:off x="1819373" y="6353667"/>
            <a:ext cx="16025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"/>
          <p:cNvSpPr txBox="1">
            <a:spLocks noGrp="1"/>
          </p:cNvSpPr>
          <p:nvPr>
            <p:ph type="title"/>
          </p:nvPr>
        </p:nvSpPr>
        <p:spPr>
          <a:xfrm>
            <a:off x="3829844" y="1911246"/>
            <a:ext cx="45323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 dirty="0"/>
              <a:t>CONTENT</a:t>
            </a:r>
            <a:endParaRPr dirty="0"/>
          </a:p>
        </p:txBody>
      </p:sp>
      <p:sp>
        <p:nvSpPr>
          <p:cNvPr id="88" name="Google Shape;88;p2"/>
          <p:cNvSpPr txBox="1"/>
          <p:nvPr/>
        </p:nvSpPr>
        <p:spPr>
          <a:xfrm>
            <a:off x="545124" y="2368446"/>
            <a:ext cx="11327087" cy="3123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AutoNum type="arabicPeriod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(if applicable)</a:t>
            </a:r>
            <a:endParaRPr lang="en-US" dirty="0"/>
          </a:p>
          <a:p>
            <a:pPr marL="514350" marR="0" lvl="0" indent="-5143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AutoNum type="arabicPeriod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Literature Review (if applicable)</a:t>
            </a:r>
            <a:endParaRPr dirty="0"/>
          </a:p>
          <a:p>
            <a:pPr marL="514350" marR="0" lvl="0" indent="-5143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AutoNum type="arabicPeriod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 Statement (if applicable)</a:t>
            </a:r>
            <a:endParaRPr lang="en-US" dirty="0"/>
          </a:p>
          <a:p>
            <a:pPr marL="514350" marR="0" lvl="0" indent="-5143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AutoNum type="arabicPeriod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Methodology </a:t>
            </a:r>
            <a:endParaRPr dirty="0"/>
          </a:p>
          <a:p>
            <a:pPr marL="514350" marR="0" lvl="0" indent="-5143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AutoNum type="arabicPeriod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and Discussion</a:t>
            </a:r>
            <a:endParaRPr dirty="0"/>
          </a:p>
          <a:p>
            <a:pPr marL="514350" marR="0" lvl="0" indent="-5143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AutoNum type="arabicPeriod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endParaRPr dirty="0"/>
          </a:p>
          <a:p>
            <a:pPr marL="514350" marR="0" lvl="0" indent="-5143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AutoNum type="arabicPeriod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FAF621-DBF8-49E0-9F08-B63B754CED45}"/>
              </a:ext>
            </a:extLst>
          </p:cNvPr>
          <p:cNvSpPr txBox="1"/>
          <p:nvPr/>
        </p:nvSpPr>
        <p:spPr>
          <a:xfrm>
            <a:off x="1819373" y="6353667"/>
            <a:ext cx="16025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7909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43</Words>
  <Application>Microsoft Office PowerPoint</Application>
  <PresentationFormat>Widescreen</PresentationFormat>
  <Paragraphs>13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Noto Sans Symbols</vt:lpstr>
      <vt:lpstr>Roboto</vt:lpstr>
      <vt:lpstr>Times New Roman</vt:lpstr>
      <vt:lpstr>Office Theme</vt:lpstr>
      <vt:lpstr>Tittle of Your Paper</vt:lpstr>
      <vt:lpstr>CONTENT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and analysis of intelligent tyre alternatives for better performance</dc:title>
  <dc:creator>Dr. Rakesh Kumar Phanden</dc:creator>
  <cp:lastModifiedBy>Dr. Anoop K Shukla</cp:lastModifiedBy>
  <cp:revision>11</cp:revision>
  <dcterms:created xsi:type="dcterms:W3CDTF">2021-06-26T04:13:29Z</dcterms:created>
  <dcterms:modified xsi:type="dcterms:W3CDTF">2023-07-04T11:21:59Z</dcterms:modified>
</cp:coreProperties>
</file>