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7" r:id="rId2"/>
  </p:sldIdLst>
  <p:sldSz cx="32918400" cy="438912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F8C"/>
    <a:srgbClr val="001C31"/>
    <a:srgbClr val="002540"/>
    <a:srgbClr val="254C75"/>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p:scale>
          <a:sx n="33" d="100"/>
          <a:sy n="33" d="100"/>
        </p:scale>
        <p:origin x="-1512" y="-5994"/>
      </p:cViewPr>
      <p:guideLst>
        <p:guide orient="horz" pos="13822"/>
        <p:guide pos="10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202" cy="512304"/>
          </a:xfrm>
          <a:prstGeom prst="rect">
            <a:avLst/>
          </a:prstGeom>
        </p:spPr>
        <p:txBody>
          <a:bodyPr vert="horz" lIns="94787" tIns="47393" rIns="94787" bIns="47393" rtlCol="0"/>
          <a:lstStyle>
            <a:lvl1pPr algn="l">
              <a:defRPr sz="1200"/>
            </a:lvl1pPr>
          </a:lstStyle>
          <a:p>
            <a:endParaRPr lang="en-US"/>
          </a:p>
        </p:txBody>
      </p:sp>
      <p:sp>
        <p:nvSpPr>
          <p:cNvPr id="3" name="Date Placeholder 2"/>
          <p:cNvSpPr>
            <a:spLocks noGrp="1"/>
          </p:cNvSpPr>
          <p:nvPr>
            <p:ph type="dt" idx="1"/>
          </p:nvPr>
        </p:nvSpPr>
        <p:spPr>
          <a:xfrm>
            <a:off x="4023203" y="0"/>
            <a:ext cx="3079202" cy="512304"/>
          </a:xfrm>
          <a:prstGeom prst="rect">
            <a:avLst/>
          </a:prstGeom>
        </p:spPr>
        <p:txBody>
          <a:bodyPr vert="horz" lIns="94787" tIns="47393" rIns="94787" bIns="47393" rtlCol="0"/>
          <a:lstStyle>
            <a:lvl1pPr algn="r">
              <a:defRPr sz="1200"/>
            </a:lvl1pPr>
          </a:lstStyle>
          <a:p>
            <a:fld id="{1697D24E-645F-445B-B933-F91D75731D81}" type="datetimeFigureOut">
              <a:rPr lang="en-US" smtClean="0"/>
              <a:t>1/29/2024</a:t>
            </a:fld>
            <a:endParaRPr lang="en-US"/>
          </a:p>
        </p:txBody>
      </p:sp>
      <p:sp>
        <p:nvSpPr>
          <p:cNvPr id="4" name="Slide Image Placeholder 3"/>
          <p:cNvSpPr>
            <a:spLocks noGrp="1" noRot="1" noChangeAspect="1"/>
          </p:cNvSpPr>
          <p:nvPr>
            <p:ph type="sldImg" idx="2"/>
          </p:nvPr>
        </p:nvSpPr>
        <p:spPr>
          <a:xfrm>
            <a:off x="2255838" y="1279525"/>
            <a:ext cx="2592387" cy="3454400"/>
          </a:xfrm>
          <a:prstGeom prst="rect">
            <a:avLst/>
          </a:prstGeom>
          <a:noFill/>
          <a:ln w="12700">
            <a:solidFill>
              <a:prstClr val="black"/>
            </a:solidFill>
          </a:ln>
        </p:spPr>
        <p:txBody>
          <a:bodyPr vert="horz" lIns="94787" tIns="47393" rIns="94787" bIns="47393" rtlCol="0" anchor="ctr"/>
          <a:lstStyle/>
          <a:p>
            <a:endParaRPr lang="en-US"/>
          </a:p>
        </p:txBody>
      </p:sp>
      <p:sp>
        <p:nvSpPr>
          <p:cNvPr id="5" name="Notes Placeholder 4"/>
          <p:cNvSpPr>
            <a:spLocks noGrp="1"/>
          </p:cNvSpPr>
          <p:nvPr>
            <p:ph type="body" sz="quarter" idx="3"/>
          </p:nvPr>
        </p:nvSpPr>
        <p:spPr>
          <a:xfrm>
            <a:off x="710075" y="4924989"/>
            <a:ext cx="5683914" cy="4029684"/>
          </a:xfrm>
          <a:prstGeom prst="rect">
            <a:avLst/>
          </a:prstGeom>
        </p:spPr>
        <p:txBody>
          <a:bodyPr vert="horz" lIns="94787" tIns="47393" rIns="94787" bIns="473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2309"/>
            <a:ext cx="3079202" cy="512304"/>
          </a:xfrm>
          <a:prstGeom prst="rect">
            <a:avLst/>
          </a:prstGeom>
        </p:spPr>
        <p:txBody>
          <a:bodyPr vert="horz" lIns="94787" tIns="47393" rIns="94787" bIns="47393" rtlCol="0" anchor="b"/>
          <a:lstStyle>
            <a:lvl1pPr algn="l">
              <a:defRPr sz="1200"/>
            </a:lvl1pPr>
          </a:lstStyle>
          <a:p>
            <a:endParaRPr lang="en-US"/>
          </a:p>
        </p:txBody>
      </p:sp>
      <p:sp>
        <p:nvSpPr>
          <p:cNvPr id="7" name="Slide Number Placeholder 6"/>
          <p:cNvSpPr>
            <a:spLocks noGrp="1"/>
          </p:cNvSpPr>
          <p:nvPr>
            <p:ph type="sldNum" sz="quarter" idx="5"/>
          </p:nvPr>
        </p:nvSpPr>
        <p:spPr>
          <a:xfrm>
            <a:off x="4023203" y="9722309"/>
            <a:ext cx="3079202" cy="512304"/>
          </a:xfrm>
          <a:prstGeom prst="rect">
            <a:avLst/>
          </a:prstGeom>
        </p:spPr>
        <p:txBody>
          <a:bodyPr vert="horz" lIns="94787" tIns="47393" rIns="94787" bIns="47393" rtlCol="0" anchor="b"/>
          <a:lstStyle>
            <a:lvl1pPr algn="r">
              <a:defRPr sz="1200"/>
            </a:lvl1pPr>
          </a:lstStyle>
          <a:p>
            <a:fld id="{754CEC4C-F9BE-4E27-AB84-79C06440804B}" type="slidenum">
              <a:rPr lang="en-US" smtClean="0"/>
              <a:t>‹#›</a:t>
            </a:fld>
            <a:endParaRPr lang="en-US"/>
          </a:p>
        </p:txBody>
      </p:sp>
    </p:spTree>
    <p:extLst>
      <p:ext uri="{BB962C8B-B14F-4D97-AF65-F5344CB8AC3E}">
        <p14:creationId xmlns:p14="http://schemas.microsoft.com/office/powerpoint/2010/main" val="3961990331"/>
      </p:ext>
    </p:extLst>
  </p:cSld>
  <p:clrMap bg1="lt1" tx1="dk1" bg2="lt2" tx2="dk2" accent1="accent1" accent2="accent2" accent3="accent3" accent4="accent4" accent5="accent5" accent6="accent6" hlink="hlink" folHlink="folHlink"/>
  <p:notesStyle>
    <a:lvl1pPr marL="0" algn="l" defTabSz="3848161" rtl="0" eaLnBrk="1" latinLnBrk="0" hangingPunct="1">
      <a:defRPr sz="5050" kern="1200">
        <a:solidFill>
          <a:schemeClr val="tx1"/>
        </a:solidFill>
        <a:latin typeface="+mn-lt"/>
        <a:ea typeface="+mn-ea"/>
        <a:cs typeface="+mn-cs"/>
      </a:defRPr>
    </a:lvl1pPr>
    <a:lvl2pPr marL="1924080" algn="l" defTabSz="3848161" rtl="0" eaLnBrk="1" latinLnBrk="0" hangingPunct="1">
      <a:defRPr sz="5050" kern="1200">
        <a:solidFill>
          <a:schemeClr val="tx1"/>
        </a:solidFill>
        <a:latin typeface="+mn-lt"/>
        <a:ea typeface="+mn-ea"/>
        <a:cs typeface="+mn-cs"/>
      </a:defRPr>
    </a:lvl2pPr>
    <a:lvl3pPr marL="3848161" algn="l" defTabSz="3848161" rtl="0" eaLnBrk="1" latinLnBrk="0" hangingPunct="1">
      <a:defRPr sz="5050" kern="1200">
        <a:solidFill>
          <a:schemeClr val="tx1"/>
        </a:solidFill>
        <a:latin typeface="+mn-lt"/>
        <a:ea typeface="+mn-ea"/>
        <a:cs typeface="+mn-cs"/>
      </a:defRPr>
    </a:lvl3pPr>
    <a:lvl4pPr marL="5772241" algn="l" defTabSz="3848161" rtl="0" eaLnBrk="1" latinLnBrk="0" hangingPunct="1">
      <a:defRPr sz="5050" kern="1200">
        <a:solidFill>
          <a:schemeClr val="tx1"/>
        </a:solidFill>
        <a:latin typeface="+mn-lt"/>
        <a:ea typeface="+mn-ea"/>
        <a:cs typeface="+mn-cs"/>
      </a:defRPr>
    </a:lvl4pPr>
    <a:lvl5pPr marL="7696322" algn="l" defTabSz="3848161" rtl="0" eaLnBrk="1" latinLnBrk="0" hangingPunct="1">
      <a:defRPr sz="5050" kern="1200">
        <a:solidFill>
          <a:schemeClr val="tx1"/>
        </a:solidFill>
        <a:latin typeface="+mn-lt"/>
        <a:ea typeface="+mn-ea"/>
        <a:cs typeface="+mn-cs"/>
      </a:defRPr>
    </a:lvl5pPr>
    <a:lvl6pPr marL="9620402" algn="l" defTabSz="3848161" rtl="0" eaLnBrk="1" latinLnBrk="0" hangingPunct="1">
      <a:defRPr sz="5050" kern="1200">
        <a:solidFill>
          <a:schemeClr val="tx1"/>
        </a:solidFill>
        <a:latin typeface="+mn-lt"/>
        <a:ea typeface="+mn-ea"/>
        <a:cs typeface="+mn-cs"/>
      </a:defRPr>
    </a:lvl6pPr>
    <a:lvl7pPr marL="11544483" algn="l" defTabSz="3848161" rtl="0" eaLnBrk="1" latinLnBrk="0" hangingPunct="1">
      <a:defRPr sz="5050" kern="1200">
        <a:solidFill>
          <a:schemeClr val="tx1"/>
        </a:solidFill>
        <a:latin typeface="+mn-lt"/>
        <a:ea typeface="+mn-ea"/>
        <a:cs typeface="+mn-cs"/>
      </a:defRPr>
    </a:lvl7pPr>
    <a:lvl8pPr marL="13468563" algn="l" defTabSz="3848161" rtl="0" eaLnBrk="1" latinLnBrk="0" hangingPunct="1">
      <a:defRPr sz="5050" kern="1200">
        <a:solidFill>
          <a:schemeClr val="tx1"/>
        </a:solidFill>
        <a:latin typeface="+mn-lt"/>
        <a:ea typeface="+mn-ea"/>
        <a:cs typeface="+mn-cs"/>
      </a:defRPr>
    </a:lvl8pPr>
    <a:lvl9pPr marL="15392644" algn="l" defTabSz="3848161" rtl="0" eaLnBrk="1" latinLnBrk="0" hangingPunct="1">
      <a:defRPr sz="5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1279525"/>
            <a:ext cx="2589213"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CEC4C-F9BE-4E27-AB84-79C06440804B}" type="slidenum">
              <a:rPr lang="en-US" smtClean="0"/>
              <a:t>1</a:t>
            </a:fld>
            <a:endParaRPr lang="en-US"/>
          </a:p>
        </p:txBody>
      </p:sp>
    </p:spTree>
    <p:extLst>
      <p:ext uri="{BB962C8B-B14F-4D97-AF65-F5344CB8AC3E}">
        <p14:creationId xmlns:p14="http://schemas.microsoft.com/office/powerpoint/2010/main" val="2739903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1"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1" y="23053045"/>
            <a:ext cx="24688800" cy="10596877"/>
          </a:xfrm>
        </p:spPr>
        <p:txBody>
          <a:bodyPr/>
          <a:lstStyle>
            <a:lvl1pPr marL="0" indent="0" algn="ctr">
              <a:buNone/>
              <a:defRPr sz="8640"/>
            </a:lvl1pPr>
            <a:lvl2pPr marL="1645863" indent="0" algn="ctr">
              <a:buNone/>
              <a:defRPr sz="7200"/>
            </a:lvl2pPr>
            <a:lvl3pPr marL="3291725" indent="0" algn="ctr">
              <a:buNone/>
              <a:defRPr sz="6480"/>
            </a:lvl3pPr>
            <a:lvl4pPr marL="4937588" indent="0" algn="ctr">
              <a:buNone/>
              <a:defRPr sz="5760"/>
            </a:lvl4pPr>
            <a:lvl5pPr marL="6583451" indent="0" algn="ctr">
              <a:buNone/>
              <a:defRPr sz="5760"/>
            </a:lvl5pPr>
            <a:lvl6pPr marL="8229313" indent="0" algn="ctr">
              <a:buNone/>
              <a:defRPr sz="5760"/>
            </a:lvl6pPr>
            <a:lvl7pPr marL="9875176" indent="0" algn="ctr">
              <a:buNone/>
              <a:defRPr sz="5760"/>
            </a:lvl7pPr>
            <a:lvl8pPr marL="11521039" indent="0" algn="ctr">
              <a:buNone/>
              <a:defRPr sz="5760"/>
            </a:lvl8pPr>
            <a:lvl9pPr marL="13166902"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C8C79B-68FD-45F2-82C8-E1705CE749D1}" type="datetimeFigureOut">
              <a:rPr lang="en-IN" smtClean="0"/>
              <a:t>29-01-2024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111961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8C79B-68FD-45F2-82C8-E1705CE749D1}" type="datetimeFigureOut">
              <a:rPr lang="en-IN" smtClean="0"/>
              <a:t>29-01-2024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97211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2"/>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2"/>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8C79B-68FD-45F2-82C8-E1705CE749D1}" type="datetimeFigureOut">
              <a:rPr lang="en-IN" smtClean="0"/>
              <a:t>29-01-2024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379893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8C79B-68FD-45F2-82C8-E1705CE749D1}" type="datetimeFigureOut">
              <a:rPr lang="en-IN" smtClean="0"/>
              <a:t>29-01-2024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354844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8" y="10942335"/>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8" y="29372575"/>
            <a:ext cx="28392120" cy="9601197"/>
          </a:xfrm>
        </p:spPr>
        <p:txBody>
          <a:bodyPr/>
          <a:lstStyle>
            <a:lvl1pPr marL="0" indent="0">
              <a:buNone/>
              <a:defRPr sz="8640">
                <a:solidFill>
                  <a:schemeClr val="tx1"/>
                </a:solidFill>
              </a:defRPr>
            </a:lvl1pPr>
            <a:lvl2pPr marL="1645863" indent="0">
              <a:buNone/>
              <a:defRPr sz="7200">
                <a:solidFill>
                  <a:schemeClr val="tx1">
                    <a:tint val="75000"/>
                  </a:schemeClr>
                </a:solidFill>
              </a:defRPr>
            </a:lvl2pPr>
            <a:lvl3pPr marL="3291725" indent="0">
              <a:buNone/>
              <a:defRPr sz="6480">
                <a:solidFill>
                  <a:schemeClr val="tx1">
                    <a:tint val="75000"/>
                  </a:schemeClr>
                </a:solidFill>
              </a:defRPr>
            </a:lvl3pPr>
            <a:lvl4pPr marL="4937588" indent="0">
              <a:buNone/>
              <a:defRPr sz="5760">
                <a:solidFill>
                  <a:schemeClr val="tx1">
                    <a:tint val="75000"/>
                  </a:schemeClr>
                </a:solidFill>
              </a:defRPr>
            </a:lvl4pPr>
            <a:lvl5pPr marL="6583451" indent="0">
              <a:buNone/>
              <a:defRPr sz="5760">
                <a:solidFill>
                  <a:schemeClr val="tx1">
                    <a:tint val="75000"/>
                  </a:schemeClr>
                </a:solidFill>
              </a:defRPr>
            </a:lvl5pPr>
            <a:lvl6pPr marL="8229313" indent="0">
              <a:buNone/>
              <a:defRPr sz="5760">
                <a:solidFill>
                  <a:schemeClr val="tx1">
                    <a:tint val="75000"/>
                  </a:schemeClr>
                </a:solidFill>
              </a:defRPr>
            </a:lvl6pPr>
            <a:lvl7pPr marL="9875176" indent="0">
              <a:buNone/>
              <a:defRPr sz="5760">
                <a:solidFill>
                  <a:schemeClr val="tx1">
                    <a:tint val="75000"/>
                  </a:schemeClr>
                </a:solidFill>
              </a:defRPr>
            </a:lvl7pPr>
            <a:lvl8pPr marL="11521039" indent="0">
              <a:buNone/>
              <a:defRPr sz="5760">
                <a:solidFill>
                  <a:schemeClr val="tx1">
                    <a:tint val="75000"/>
                  </a:schemeClr>
                </a:solidFill>
              </a:defRPr>
            </a:lvl8pPr>
            <a:lvl9pPr marL="13166902"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8C79B-68FD-45F2-82C8-E1705CE749D1}" type="datetimeFigureOut">
              <a:rPr lang="en-IN" smtClean="0"/>
              <a:t>29-01-2024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207890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2"/>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2"/>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C8C79B-68FD-45F2-82C8-E1705CE749D1}" type="datetimeFigureOut">
              <a:rPr lang="en-IN" smtClean="0"/>
              <a:t>29-01-2024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74896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336812"/>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5"/>
            <a:ext cx="13926024" cy="5273037"/>
          </a:xfrm>
        </p:spPr>
        <p:txBody>
          <a:bodyPr anchor="b"/>
          <a:lstStyle>
            <a:lvl1pPr marL="0" indent="0">
              <a:buNone/>
              <a:defRPr sz="8640" b="1"/>
            </a:lvl1pPr>
            <a:lvl2pPr marL="1645863" indent="0">
              <a:buNone/>
              <a:defRPr sz="7200" b="1"/>
            </a:lvl2pPr>
            <a:lvl3pPr marL="3291725" indent="0">
              <a:buNone/>
              <a:defRPr sz="6480" b="1"/>
            </a:lvl3pPr>
            <a:lvl4pPr marL="4937588" indent="0">
              <a:buNone/>
              <a:defRPr sz="5760" b="1"/>
            </a:lvl4pPr>
            <a:lvl5pPr marL="6583451" indent="0">
              <a:buNone/>
              <a:defRPr sz="5760" b="1"/>
            </a:lvl5pPr>
            <a:lvl6pPr marL="8229313" indent="0">
              <a:buNone/>
              <a:defRPr sz="5760" b="1"/>
            </a:lvl6pPr>
            <a:lvl7pPr marL="9875176" indent="0">
              <a:buNone/>
              <a:defRPr sz="5760" b="1"/>
            </a:lvl7pPr>
            <a:lvl8pPr marL="11521039" indent="0">
              <a:buNone/>
              <a:defRPr sz="5760" b="1"/>
            </a:lvl8pPr>
            <a:lvl9pPr marL="13166902"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1"/>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3" y="10759445"/>
            <a:ext cx="13994608" cy="5273037"/>
          </a:xfrm>
        </p:spPr>
        <p:txBody>
          <a:bodyPr anchor="b"/>
          <a:lstStyle>
            <a:lvl1pPr marL="0" indent="0">
              <a:buNone/>
              <a:defRPr sz="8640" b="1"/>
            </a:lvl1pPr>
            <a:lvl2pPr marL="1645863" indent="0">
              <a:buNone/>
              <a:defRPr sz="7200" b="1"/>
            </a:lvl2pPr>
            <a:lvl3pPr marL="3291725" indent="0">
              <a:buNone/>
              <a:defRPr sz="6480" b="1"/>
            </a:lvl3pPr>
            <a:lvl4pPr marL="4937588" indent="0">
              <a:buNone/>
              <a:defRPr sz="5760" b="1"/>
            </a:lvl4pPr>
            <a:lvl5pPr marL="6583451" indent="0">
              <a:buNone/>
              <a:defRPr sz="5760" b="1"/>
            </a:lvl5pPr>
            <a:lvl6pPr marL="8229313" indent="0">
              <a:buNone/>
              <a:defRPr sz="5760" b="1"/>
            </a:lvl6pPr>
            <a:lvl7pPr marL="9875176" indent="0">
              <a:buNone/>
              <a:defRPr sz="5760" b="1"/>
            </a:lvl7pPr>
            <a:lvl8pPr marL="11521039" indent="0">
              <a:buNone/>
              <a:defRPr sz="5760" b="1"/>
            </a:lvl8pPr>
            <a:lvl9pPr marL="13166902"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3" y="16032481"/>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C8C79B-68FD-45F2-82C8-E1705CE749D1}" type="datetimeFigureOut">
              <a:rPr lang="en-IN" smtClean="0"/>
              <a:t>29-01-2024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80852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C8C79B-68FD-45F2-82C8-E1705CE749D1}" type="datetimeFigureOut">
              <a:rPr lang="en-IN" smtClean="0"/>
              <a:t>29-01-2024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186901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8C79B-68FD-45F2-82C8-E1705CE749D1}" type="datetimeFigureOut">
              <a:rPr lang="en-IN" smtClean="0"/>
              <a:t>29-01-2024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277791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9" y="13167362"/>
            <a:ext cx="10617041" cy="24394163"/>
          </a:xfrm>
        </p:spPr>
        <p:txBody>
          <a:bodyPr/>
          <a:lstStyle>
            <a:lvl1pPr marL="0" indent="0">
              <a:buNone/>
              <a:defRPr sz="5760"/>
            </a:lvl1pPr>
            <a:lvl2pPr marL="1645863" indent="0">
              <a:buNone/>
              <a:defRPr sz="5040"/>
            </a:lvl2pPr>
            <a:lvl3pPr marL="3291725" indent="0">
              <a:buNone/>
              <a:defRPr sz="4320"/>
            </a:lvl3pPr>
            <a:lvl4pPr marL="4937588" indent="0">
              <a:buNone/>
              <a:defRPr sz="3600"/>
            </a:lvl4pPr>
            <a:lvl5pPr marL="6583451" indent="0">
              <a:buNone/>
              <a:defRPr sz="3600"/>
            </a:lvl5pPr>
            <a:lvl6pPr marL="8229313" indent="0">
              <a:buNone/>
              <a:defRPr sz="3600"/>
            </a:lvl6pPr>
            <a:lvl7pPr marL="9875176" indent="0">
              <a:buNone/>
              <a:defRPr sz="3600"/>
            </a:lvl7pPr>
            <a:lvl8pPr marL="11521039" indent="0">
              <a:buNone/>
              <a:defRPr sz="3600"/>
            </a:lvl8pPr>
            <a:lvl9pPr marL="13166902"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B1C8C79B-68FD-45F2-82C8-E1705CE749D1}" type="datetimeFigureOut">
              <a:rPr lang="en-IN" smtClean="0"/>
              <a:t>29-01-2024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336580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863" indent="0">
              <a:buNone/>
              <a:defRPr sz="10080"/>
            </a:lvl2pPr>
            <a:lvl3pPr marL="3291725" indent="0">
              <a:buNone/>
              <a:defRPr sz="8640"/>
            </a:lvl3pPr>
            <a:lvl4pPr marL="4937588" indent="0">
              <a:buNone/>
              <a:defRPr sz="7200"/>
            </a:lvl4pPr>
            <a:lvl5pPr marL="6583451" indent="0">
              <a:buNone/>
              <a:defRPr sz="7200"/>
            </a:lvl5pPr>
            <a:lvl6pPr marL="8229313" indent="0">
              <a:buNone/>
              <a:defRPr sz="7200"/>
            </a:lvl6pPr>
            <a:lvl7pPr marL="9875176" indent="0">
              <a:buNone/>
              <a:defRPr sz="7200"/>
            </a:lvl7pPr>
            <a:lvl8pPr marL="11521039" indent="0">
              <a:buNone/>
              <a:defRPr sz="7200"/>
            </a:lvl8pPr>
            <a:lvl9pPr marL="13166902"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9" y="13167362"/>
            <a:ext cx="10617041" cy="24394163"/>
          </a:xfrm>
        </p:spPr>
        <p:txBody>
          <a:bodyPr/>
          <a:lstStyle>
            <a:lvl1pPr marL="0" indent="0">
              <a:buNone/>
              <a:defRPr sz="5760"/>
            </a:lvl1pPr>
            <a:lvl2pPr marL="1645863" indent="0">
              <a:buNone/>
              <a:defRPr sz="5040"/>
            </a:lvl2pPr>
            <a:lvl3pPr marL="3291725" indent="0">
              <a:buNone/>
              <a:defRPr sz="4320"/>
            </a:lvl3pPr>
            <a:lvl4pPr marL="4937588" indent="0">
              <a:buNone/>
              <a:defRPr sz="3600"/>
            </a:lvl4pPr>
            <a:lvl5pPr marL="6583451" indent="0">
              <a:buNone/>
              <a:defRPr sz="3600"/>
            </a:lvl5pPr>
            <a:lvl6pPr marL="8229313" indent="0">
              <a:buNone/>
              <a:defRPr sz="3600"/>
            </a:lvl6pPr>
            <a:lvl7pPr marL="9875176" indent="0">
              <a:buNone/>
              <a:defRPr sz="3600"/>
            </a:lvl7pPr>
            <a:lvl8pPr marL="11521039" indent="0">
              <a:buNone/>
              <a:defRPr sz="3600"/>
            </a:lvl8pPr>
            <a:lvl9pPr marL="13166902"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B1C8C79B-68FD-45F2-82C8-E1705CE749D1}" type="datetimeFigureOut">
              <a:rPr lang="en-IN" smtClean="0"/>
              <a:t>29-01-2024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141565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1" y="2336812"/>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1" y="11684002"/>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1"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B1C8C79B-68FD-45F2-82C8-E1705CE749D1}" type="datetimeFigureOut">
              <a:rPr lang="en-IN" smtClean="0"/>
              <a:t>29-01-2024</a:t>
            </a:fld>
            <a:endParaRPr lang="en-IN"/>
          </a:p>
        </p:txBody>
      </p:sp>
      <p:sp>
        <p:nvSpPr>
          <p:cNvPr id="5" name="Footer Placeholder 4"/>
          <p:cNvSpPr>
            <a:spLocks noGrp="1"/>
          </p:cNvSpPr>
          <p:nvPr>
            <p:ph type="ftr" sz="quarter" idx="3"/>
          </p:nvPr>
        </p:nvSpPr>
        <p:spPr>
          <a:xfrm>
            <a:off x="10904221"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8F34CECD-C6BA-43EF-915F-864B3FD6AEAB}" type="slidenum">
              <a:rPr lang="en-IN" smtClean="0"/>
              <a:t>‹#›</a:t>
            </a:fld>
            <a:endParaRPr lang="en-IN"/>
          </a:p>
        </p:txBody>
      </p:sp>
    </p:spTree>
    <p:extLst>
      <p:ext uri="{BB962C8B-B14F-4D97-AF65-F5344CB8AC3E}">
        <p14:creationId xmlns:p14="http://schemas.microsoft.com/office/powerpoint/2010/main" val="5059482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725"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32" indent="-822932" algn="l" defTabSz="3291725"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794" indent="-822932" algn="l" defTabSz="3291725"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657" indent="-822932" algn="l" defTabSz="3291725"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520"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382"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245"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108"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3970"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833"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725" rtl="0" eaLnBrk="1" latinLnBrk="0" hangingPunct="1">
        <a:defRPr sz="6480" kern="1200">
          <a:solidFill>
            <a:schemeClr val="tx1"/>
          </a:solidFill>
          <a:latin typeface="+mn-lt"/>
          <a:ea typeface="+mn-ea"/>
          <a:cs typeface="+mn-cs"/>
        </a:defRPr>
      </a:lvl1pPr>
      <a:lvl2pPr marL="1645863" algn="l" defTabSz="3291725" rtl="0" eaLnBrk="1" latinLnBrk="0" hangingPunct="1">
        <a:defRPr sz="6480" kern="1200">
          <a:solidFill>
            <a:schemeClr val="tx1"/>
          </a:solidFill>
          <a:latin typeface="+mn-lt"/>
          <a:ea typeface="+mn-ea"/>
          <a:cs typeface="+mn-cs"/>
        </a:defRPr>
      </a:lvl2pPr>
      <a:lvl3pPr marL="3291725" algn="l" defTabSz="3291725" rtl="0" eaLnBrk="1" latinLnBrk="0" hangingPunct="1">
        <a:defRPr sz="6480" kern="1200">
          <a:solidFill>
            <a:schemeClr val="tx1"/>
          </a:solidFill>
          <a:latin typeface="+mn-lt"/>
          <a:ea typeface="+mn-ea"/>
          <a:cs typeface="+mn-cs"/>
        </a:defRPr>
      </a:lvl3pPr>
      <a:lvl4pPr marL="4937588" algn="l" defTabSz="3291725" rtl="0" eaLnBrk="1" latinLnBrk="0" hangingPunct="1">
        <a:defRPr sz="6480" kern="1200">
          <a:solidFill>
            <a:schemeClr val="tx1"/>
          </a:solidFill>
          <a:latin typeface="+mn-lt"/>
          <a:ea typeface="+mn-ea"/>
          <a:cs typeface="+mn-cs"/>
        </a:defRPr>
      </a:lvl4pPr>
      <a:lvl5pPr marL="6583451" algn="l" defTabSz="3291725" rtl="0" eaLnBrk="1" latinLnBrk="0" hangingPunct="1">
        <a:defRPr sz="6480" kern="1200">
          <a:solidFill>
            <a:schemeClr val="tx1"/>
          </a:solidFill>
          <a:latin typeface="+mn-lt"/>
          <a:ea typeface="+mn-ea"/>
          <a:cs typeface="+mn-cs"/>
        </a:defRPr>
      </a:lvl5pPr>
      <a:lvl6pPr marL="8229313" algn="l" defTabSz="3291725" rtl="0" eaLnBrk="1" latinLnBrk="0" hangingPunct="1">
        <a:defRPr sz="6480" kern="1200">
          <a:solidFill>
            <a:schemeClr val="tx1"/>
          </a:solidFill>
          <a:latin typeface="+mn-lt"/>
          <a:ea typeface="+mn-ea"/>
          <a:cs typeface="+mn-cs"/>
        </a:defRPr>
      </a:lvl6pPr>
      <a:lvl7pPr marL="9875176" algn="l" defTabSz="3291725" rtl="0" eaLnBrk="1" latinLnBrk="0" hangingPunct="1">
        <a:defRPr sz="6480" kern="1200">
          <a:solidFill>
            <a:schemeClr val="tx1"/>
          </a:solidFill>
          <a:latin typeface="+mn-lt"/>
          <a:ea typeface="+mn-ea"/>
          <a:cs typeface="+mn-cs"/>
        </a:defRPr>
      </a:lvl7pPr>
      <a:lvl8pPr marL="11521039" algn="l" defTabSz="3291725" rtl="0" eaLnBrk="1" latinLnBrk="0" hangingPunct="1">
        <a:defRPr sz="6480" kern="1200">
          <a:solidFill>
            <a:schemeClr val="tx1"/>
          </a:solidFill>
          <a:latin typeface="+mn-lt"/>
          <a:ea typeface="+mn-ea"/>
          <a:cs typeface="+mn-cs"/>
        </a:defRPr>
      </a:lvl8pPr>
      <a:lvl9pPr marL="13166902" algn="l" defTabSz="3291725"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19D205-011F-BC0A-4650-0346AAFDD2A9}"/>
              </a:ext>
            </a:extLst>
          </p:cNvPr>
          <p:cNvSpPr/>
          <p:nvPr/>
        </p:nvSpPr>
        <p:spPr>
          <a:xfrm>
            <a:off x="166124" y="41864235"/>
            <a:ext cx="32592475" cy="1930400"/>
          </a:xfrm>
          <a:prstGeom prst="rect">
            <a:avLst/>
          </a:prstGeom>
          <a:solidFill>
            <a:srgbClr val="FFC000"/>
          </a:solidFill>
          <a:ln>
            <a:noFill/>
          </a:ln>
          <a:scene3d>
            <a:camera prst="orthographicFront"/>
            <a:lightRig rig="threePt" dir="t"/>
          </a:scene3d>
          <a:sp3d extrusionH="139700">
            <a:bevelT w="247650" prst="artDeco"/>
            <a:extrusionClr>
              <a:schemeClr val="tx1">
                <a:lumMod val="95000"/>
                <a:lumOff val="5000"/>
              </a:schemeClr>
            </a:extrusion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Times New Roman" panose="02020603050405020304" pitchFamily="18" charset="0"/>
                <a:cs typeface="Times New Roman" panose="02020603050405020304" pitchFamily="18" charset="0"/>
              </a:rPr>
              <a:t>E3G-12B, Amity University, Sector 125, Noida, UP.               </a:t>
            </a:r>
            <a:r>
              <a:rPr lang="en-US" sz="6000" dirty="0">
                <a:solidFill>
                  <a:schemeClr val="tx1"/>
                </a:solidFill>
                <a:latin typeface="Times New Roman" panose="02020603050405020304" pitchFamily="18" charset="0"/>
                <a:cs typeface="Times New Roman" panose="02020603050405020304" pitchFamily="18" charset="0"/>
              </a:rPr>
              <a:t> </a:t>
            </a:r>
            <a:r>
              <a:rPr lang="en-US" sz="6000" b="1" dirty="0">
                <a:solidFill>
                  <a:schemeClr val="tx1"/>
                </a:solidFill>
                <a:latin typeface="Times New Roman" panose="02020603050405020304" pitchFamily="18" charset="0"/>
                <a:cs typeface="Times New Roman" panose="02020603050405020304" pitchFamily="18" charset="0"/>
              </a:rPr>
              <a:t>Email:</a:t>
            </a:r>
            <a:r>
              <a:rPr lang="en-US" sz="6000" dirty="0">
                <a:solidFill>
                  <a:schemeClr val="tx1"/>
                </a:solidFill>
                <a:latin typeface="Times New Roman" panose="02020603050405020304" pitchFamily="18" charset="0"/>
                <a:cs typeface="Times New Roman" panose="02020603050405020304" pitchFamily="18" charset="0"/>
              </a:rPr>
              <a:t> ai@amity.edu           www.amity.edu/acai/</a:t>
            </a:r>
            <a:endParaRPr lang="en-IN" sz="4800" dirty="0">
              <a:solidFill>
                <a:schemeClr val="tx1"/>
              </a:solidFill>
            </a:endParaRPr>
          </a:p>
        </p:txBody>
      </p:sp>
      <p:pic>
        <p:nvPicPr>
          <p:cNvPr id="4" name="Picture 2" descr="Amity University Logo Vector">
            <a:extLst>
              <a:ext uri="{FF2B5EF4-FFF2-40B4-BE49-F238E27FC236}">
                <a16:creationId xmlns:a16="http://schemas.microsoft.com/office/drawing/2014/main" id="{B6C3E744-F76D-EA8C-AC66-F4AF7FF5F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9892" y="35467484"/>
            <a:ext cx="9503393" cy="2792731"/>
          </a:xfrm>
          <a:prstGeom prst="rect">
            <a:avLst/>
          </a:prstGeom>
          <a:noFill/>
          <a:effectLst>
            <a:outerShdw blurRad="50800" dist="127000" dir="2700000" algn="tl" rotWithShape="0">
              <a:prstClr val="black">
                <a:alpha val="47000"/>
              </a:prstClr>
            </a:outerShdw>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B403116-132F-3EDC-970F-F28A523ACE49}"/>
              </a:ext>
            </a:extLst>
          </p:cNvPr>
          <p:cNvSpPr/>
          <p:nvPr/>
        </p:nvSpPr>
        <p:spPr>
          <a:xfrm>
            <a:off x="201038" y="6563840"/>
            <a:ext cx="32618974" cy="27569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400" b="1" kern="1400" dirty="0">
                <a:solidFill>
                  <a:srgbClr val="2C4F8C"/>
                </a:solidFill>
                <a:effectLst/>
                <a:latin typeface="Amasis MT Pro" panose="02040504050005020304" pitchFamily="18" charset="0"/>
                <a:ea typeface="Times New Roman" panose="02020603050405020304" pitchFamily="18" charset="0"/>
              </a:rPr>
              <a:t>Continuous Sign Language Recognition using Isolated Signs data and Deep Transfer Learning</a:t>
            </a:r>
            <a:endParaRPr lang="en-US" sz="9400" b="1" dirty="0">
              <a:solidFill>
                <a:srgbClr val="2C4F8C"/>
              </a:solidFill>
              <a:effectLst/>
              <a:latin typeface="Amasis MT Pro" panose="02040504050005020304" pitchFamily="18" charset="0"/>
              <a:ea typeface="Times New Roman" panose="02020603050405020304" pitchFamily="18" charset="0"/>
            </a:endParaRPr>
          </a:p>
        </p:txBody>
      </p:sp>
      <p:cxnSp>
        <p:nvCxnSpPr>
          <p:cNvPr id="1044" name="Straight Connector 1043">
            <a:extLst>
              <a:ext uri="{FF2B5EF4-FFF2-40B4-BE49-F238E27FC236}">
                <a16:creationId xmlns:a16="http://schemas.microsoft.com/office/drawing/2014/main" id="{B4204C7E-D616-58FE-52AF-33E2359926A8}"/>
              </a:ext>
            </a:extLst>
          </p:cNvPr>
          <p:cNvCxnSpPr/>
          <p:nvPr/>
        </p:nvCxnSpPr>
        <p:spPr>
          <a:xfrm>
            <a:off x="2085651" y="10354896"/>
            <a:ext cx="28801209" cy="0"/>
          </a:xfrm>
          <a:prstGeom prst="line">
            <a:avLst/>
          </a:prstGeom>
          <a:ln w="95250">
            <a:solidFill>
              <a:srgbClr val="001C31"/>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B78B562-2E55-CEE6-1D8F-5BA4AA6B0B01}"/>
              </a:ext>
            </a:extLst>
          </p:cNvPr>
          <p:cNvSpPr txBox="1"/>
          <p:nvPr/>
        </p:nvSpPr>
        <p:spPr>
          <a:xfrm flipH="1">
            <a:off x="21219787" y="19151083"/>
            <a:ext cx="11209311" cy="15773400"/>
          </a:xfrm>
          <a:prstGeom prst="roundRect">
            <a:avLst/>
          </a:prstGeom>
          <a:solidFill>
            <a:srgbClr val="FFC000"/>
          </a:solidFill>
        </p:spPr>
        <p:txBody>
          <a:bodyPr wrap="square">
            <a:spAutoFit/>
          </a:bodyPr>
          <a:lstStyle/>
          <a:p>
            <a:pPr marR="0" lvl="0" algn="just" defTabSz="914400" rtl="0" eaLnBrk="0" fontAlgn="base" latinLnBrk="0" hangingPunct="0">
              <a:lnSpc>
                <a:spcPct val="100000"/>
              </a:lnSpc>
              <a:spcBef>
                <a:spcPct val="0"/>
              </a:spcBef>
              <a:spcAft>
                <a:spcPts val="1200"/>
              </a:spcAft>
              <a:buClrTx/>
              <a:buSzPct val="100000"/>
              <a:tabLst/>
            </a:pPr>
            <a:r>
              <a:rPr lang="en-US" altLang="en-US" sz="5400" b="1" dirty="0">
                <a:latin typeface="Amasis MT Pro Light" panose="02040304050005020304" pitchFamily="18" charset="0"/>
              </a:rPr>
              <a:t>N</a:t>
            </a:r>
            <a:r>
              <a:rPr kumimoji="0" lang="en-US" altLang="en-US" sz="5400" b="1" i="0" u="none" strike="noStrike" cap="none" normalizeH="0" baseline="0" dirty="0">
                <a:ln>
                  <a:noFill/>
                </a:ln>
                <a:effectLst/>
                <a:latin typeface="Amasis MT Pro Light" panose="02040304050005020304" pitchFamily="18" charset="0"/>
              </a:rPr>
              <a:t>ovel contributions are as follows:</a:t>
            </a:r>
          </a:p>
          <a:p>
            <a:pPr marR="0" lvl="0" algn="just" defTabSz="914400" rtl="0" eaLnBrk="0" fontAlgn="base" latinLnBrk="0" hangingPunct="0">
              <a:lnSpc>
                <a:spcPct val="100000"/>
              </a:lnSpc>
              <a:spcBef>
                <a:spcPct val="0"/>
              </a:spcBef>
              <a:spcAft>
                <a:spcPts val="1200"/>
              </a:spcAft>
              <a:buClrTx/>
              <a:buSzPct val="100000"/>
              <a:tabLst/>
            </a:pPr>
            <a:r>
              <a:rPr kumimoji="0" lang="en-US" altLang="en-US" sz="5400" b="1" i="0" u="none" strike="noStrike" cap="none" normalizeH="0" baseline="0" dirty="0">
                <a:ln>
                  <a:noFill/>
                </a:ln>
                <a:effectLst/>
                <a:latin typeface="Amasis MT Pro Light" panose="02040304050005020304" pitchFamily="18" charset="0"/>
              </a:rPr>
              <a:t>a)	</a:t>
            </a:r>
            <a:r>
              <a:rPr kumimoji="0" lang="en-US" altLang="en-US" sz="4800" b="1" i="0" u="none" strike="noStrike" cap="none" normalizeH="0" baseline="0" dirty="0">
                <a:ln>
                  <a:noFill/>
                </a:ln>
                <a:effectLst/>
                <a:latin typeface="Amasis MT Pro Light" panose="02040304050005020304" pitchFamily="18" charset="0"/>
              </a:rPr>
              <a:t>A novel framework for end-to-	end 	recognition of continuous 	sign 	language is proposed by 	embedding transfer learning 	into a 	deep neural network 	architecture.</a:t>
            </a:r>
          </a:p>
          <a:p>
            <a:pPr marL="914400" marR="0" lvl="0" indent="-914400" algn="just" defTabSz="914400" rtl="0" eaLnBrk="0" fontAlgn="base" latinLnBrk="0" hangingPunct="0">
              <a:lnSpc>
                <a:spcPct val="100000"/>
              </a:lnSpc>
              <a:spcBef>
                <a:spcPct val="0"/>
              </a:spcBef>
              <a:spcAft>
                <a:spcPts val="1200"/>
              </a:spcAft>
              <a:buClrTx/>
              <a:buSzPct val="100000"/>
              <a:buAutoNum type="alphaLcParenR" startAt="2"/>
              <a:tabLst/>
            </a:pPr>
            <a:r>
              <a:rPr kumimoji="0" lang="en-US" altLang="en-US" sz="4800" b="1" i="0" u="none" strike="noStrike" cap="none" normalizeH="0" baseline="0" dirty="0">
                <a:ln>
                  <a:noFill/>
                </a:ln>
                <a:effectLst/>
                <a:latin typeface="Amasis MT Pro Light" panose="02040304050005020304" pitchFamily="18" charset="0"/>
              </a:rPr>
              <a:t>Initially, the model parameters are learned on data for isolated signs. Then, few layers of the network are retrained to enable continuous sentences recognition. The retraining requires only limited amount of sentence data with known sign sequence.</a:t>
            </a:r>
          </a:p>
          <a:p>
            <a:pPr marL="914400" marR="0" lvl="0" indent="-914400" algn="just" defTabSz="914400" rtl="0" eaLnBrk="0" fontAlgn="base" latinLnBrk="0" hangingPunct="0">
              <a:lnSpc>
                <a:spcPct val="100000"/>
              </a:lnSpc>
              <a:spcBef>
                <a:spcPct val="0"/>
              </a:spcBef>
              <a:spcAft>
                <a:spcPts val="1200"/>
              </a:spcAft>
              <a:buClrTx/>
              <a:buSzPct val="100000"/>
              <a:buAutoNum type="alphaLcParenR" startAt="2"/>
              <a:tabLst/>
            </a:pPr>
            <a:r>
              <a:rPr kumimoji="0" lang="en-US" altLang="en-US" sz="4800" b="1" i="0" u="none" strike="noStrike" cap="none" normalizeH="0" baseline="0" dirty="0">
                <a:ln>
                  <a:noFill/>
                </a:ln>
                <a:effectLst/>
                <a:latin typeface="Amasis MT Pro Light" panose="02040304050005020304" pitchFamily="18" charset="0"/>
              </a:rPr>
              <a:t>The exact boundary of each sign in the signed sentence is not required to be known. Also, the proposed architecture is capable of handling inputs of varying duration</a:t>
            </a:r>
            <a:r>
              <a:rPr kumimoji="0" lang="en-US" altLang="en-US" sz="4800" i="0" u="none" strike="noStrike" cap="none" normalizeH="0" baseline="0" dirty="0">
                <a:ln>
                  <a:noFill/>
                </a:ln>
                <a:effectLst/>
                <a:latin typeface="Amasis MT Pro Light" panose="02040304050005020304" pitchFamily="18" charset="0"/>
              </a:rPr>
              <a:t>. </a:t>
            </a:r>
          </a:p>
        </p:txBody>
      </p:sp>
      <p:sp>
        <p:nvSpPr>
          <p:cNvPr id="1043" name="TextBox 1042">
            <a:extLst>
              <a:ext uri="{FF2B5EF4-FFF2-40B4-BE49-F238E27FC236}">
                <a16:creationId xmlns:a16="http://schemas.microsoft.com/office/drawing/2014/main" id="{855FE2E1-B35C-791C-EF62-E51E6792FAA8}"/>
              </a:ext>
            </a:extLst>
          </p:cNvPr>
          <p:cNvSpPr txBox="1"/>
          <p:nvPr/>
        </p:nvSpPr>
        <p:spPr>
          <a:xfrm>
            <a:off x="12860155" y="28230392"/>
            <a:ext cx="8359632" cy="1046440"/>
          </a:xfrm>
          <a:prstGeom prst="rect">
            <a:avLst/>
          </a:prstGeom>
          <a:noFill/>
        </p:spPr>
        <p:txBody>
          <a:bodyPr wrap="square">
            <a:spAutoFit/>
          </a:bodyPr>
          <a:lstStyle/>
          <a:p>
            <a:pPr algn="ctr"/>
            <a:r>
              <a:rPr lang="en-GB" sz="6200" b="1" kern="1400" dirty="0">
                <a:solidFill>
                  <a:srgbClr val="000000"/>
                </a:solidFill>
                <a:latin typeface="Amasis MT Pro Medium" panose="02040604050005020304" pitchFamily="18" charset="0"/>
              </a:rPr>
              <a:t>Data acquisition setup</a:t>
            </a:r>
            <a:endParaRPr lang="en-US" sz="6200" dirty="0">
              <a:latin typeface="Amasis MT Pro Medium" panose="02040604050005020304" pitchFamily="18" charset="0"/>
            </a:endParaRPr>
          </a:p>
        </p:txBody>
      </p:sp>
      <p:sp>
        <p:nvSpPr>
          <p:cNvPr id="1047" name="TextBox 1046">
            <a:extLst>
              <a:ext uri="{FF2B5EF4-FFF2-40B4-BE49-F238E27FC236}">
                <a16:creationId xmlns:a16="http://schemas.microsoft.com/office/drawing/2014/main" id="{1AF7EE7B-CFC9-614D-05BE-70FA103FB10A}"/>
              </a:ext>
            </a:extLst>
          </p:cNvPr>
          <p:cNvSpPr txBox="1"/>
          <p:nvPr/>
        </p:nvSpPr>
        <p:spPr>
          <a:xfrm>
            <a:off x="157383" y="10696545"/>
            <a:ext cx="12011582" cy="18835926"/>
          </a:xfrm>
          <a:prstGeom prst="rect">
            <a:avLst/>
          </a:prstGeom>
          <a:noFill/>
        </p:spPr>
        <p:txBody>
          <a:bodyPr wrap="square">
            <a:spAutoFit/>
          </a:bodyPr>
          <a:lstStyle/>
          <a:p>
            <a:pPr marL="533400" indent="-533400" algn="just">
              <a:buFont typeface="Arial" panose="020B0604020202020204" pitchFamily="34" charset="0"/>
              <a:buChar char="•"/>
            </a:pPr>
            <a:r>
              <a:rPr lang="en-US" sz="5800" b="1" i="0" dirty="0">
                <a:effectLst/>
                <a:latin typeface="Amasis MT Pro Light" panose="02040304050005020304" pitchFamily="18" charset="0"/>
              </a:rPr>
              <a:t>Global </a:t>
            </a:r>
            <a:r>
              <a:rPr lang="en-US" sz="5800" b="1" dirty="0">
                <a:latin typeface="Amasis MT Pro Light" panose="02040304050005020304" pitchFamily="18" charset="0"/>
              </a:rPr>
              <a:t>speech and hearing</a:t>
            </a:r>
            <a:r>
              <a:rPr lang="en-US" sz="5800" b="1" i="0" dirty="0">
                <a:effectLst/>
                <a:latin typeface="Amasis MT Pro Light" panose="02040304050005020304" pitchFamily="18" charset="0"/>
              </a:rPr>
              <a:t> Impairment:</a:t>
            </a:r>
            <a:r>
              <a:rPr lang="en-US" sz="5800" b="0" i="0" dirty="0">
                <a:effectLst/>
                <a:latin typeface="Amasis MT Pro Light" panose="02040304050005020304" pitchFamily="18" charset="0"/>
              </a:rPr>
              <a:t> The global population of speech and hearing impaired people is estimated to be over 1.5 billion</a:t>
            </a:r>
          </a:p>
          <a:p>
            <a:pPr marL="533400" indent="-533400" algn="just">
              <a:buFont typeface="Arial" panose="020B0604020202020204" pitchFamily="34" charset="0"/>
              <a:buChar char="•"/>
            </a:pPr>
            <a:r>
              <a:rPr lang="en-US" sz="5800" b="1" i="0" dirty="0">
                <a:effectLst/>
                <a:latin typeface="Amasis MT Pro Light" panose="02040304050005020304" pitchFamily="18" charset="0"/>
              </a:rPr>
              <a:t>Challenges for </a:t>
            </a:r>
            <a:r>
              <a:rPr lang="en-US" sz="5800" b="1" dirty="0">
                <a:latin typeface="Amasis MT Pro Light" panose="02040304050005020304" pitchFamily="18" charset="0"/>
              </a:rPr>
              <a:t>speech and hearing</a:t>
            </a:r>
            <a:r>
              <a:rPr lang="en-US" sz="5800" b="1" i="0" dirty="0">
                <a:effectLst/>
                <a:latin typeface="Amasis MT Pro Light" panose="02040304050005020304" pitchFamily="18" charset="0"/>
              </a:rPr>
              <a:t> Impaired:</a:t>
            </a:r>
            <a:r>
              <a:rPr lang="en-US" sz="5800" b="0" i="0" dirty="0">
                <a:effectLst/>
                <a:latin typeface="Amasis MT Pro Light" panose="02040304050005020304" pitchFamily="18" charset="0"/>
              </a:rPr>
              <a:t> Aging, cataracts, glaucoma, and more contribute to difficulties in daily tasks for visually impaired individuals.</a:t>
            </a:r>
          </a:p>
          <a:p>
            <a:pPr marL="533400" indent="-533400" algn="just">
              <a:buFont typeface="Arial" panose="020B0604020202020204" pitchFamily="34" charset="0"/>
              <a:buChar char="•"/>
            </a:pPr>
            <a:r>
              <a:rPr lang="en-US" sz="5800" b="1" i="0" dirty="0">
                <a:effectLst/>
                <a:latin typeface="Amasis MT Pro Light" panose="02040304050005020304" pitchFamily="18" charset="0"/>
              </a:rPr>
              <a:t>Assistive Technology Gaps:</a:t>
            </a:r>
            <a:r>
              <a:rPr lang="en-US" sz="5800" b="0" i="0" dirty="0">
                <a:effectLst/>
                <a:latin typeface="Amasis MT Pro Light" panose="02040304050005020304" pitchFamily="18" charset="0"/>
              </a:rPr>
              <a:t> there exists a communication gap between sign language users and those who do not understand this language. Use of human interpreters is often costly and not readily accessible. Thus, there is a requirement of developing an efficient sign language recognition (SLR) system which can help the users of sign language to conveniently communicate with non-signers</a:t>
            </a:r>
            <a:r>
              <a:rPr lang="en-US" sz="5800" b="1" dirty="0">
                <a:latin typeface="Amasis MT Pro Light" panose="02040304050005020304" pitchFamily="18" charset="0"/>
              </a:rPr>
              <a:t>.</a:t>
            </a:r>
            <a:endParaRPr lang="en-US" sz="5800" b="0" i="0" dirty="0">
              <a:effectLst/>
              <a:latin typeface="Amasis MT Pro Light" panose="02040304050005020304" pitchFamily="18" charset="0"/>
            </a:endParaRPr>
          </a:p>
        </p:txBody>
      </p:sp>
      <p:cxnSp>
        <p:nvCxnSpPr>
          <p:cNvPr id="1048" name="Straight Connector 1047">
            <a:extLst>
              <a:ext uri="{FF2B5EF4-FFF2-40B4-BE49-F238E27FC236}">
                <a16:creationId xmlns:a16="http://schemas.microsoft.com/office/drawing/2014/main" id="{303733F2-DA86-8378-D17D-1B358598A5D4}"/>
              </a:ext>
            </a:extLst>
          </p:cNvPr>
          <p:cNvCxnSpPr/>
          <p:nvPr/>
        </p:nvCxnSpPr>
        <p:spPr>
          <a:xfrm>
            <a:off x="710330" y="29823996"/>
            <a:ext cx="20045650" cy="0"/>
          </a:xfrm>
          <a:prstGeom prst="line">
            <a:avLst/>
          </a:prstGeom>
          <a:ln w="95250">
            <a:solidFill>
              <a:srgbClr val="001C3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0927DFC-6542-4588-A961-C494A09EE919}"/>
              </a:ext>
            </a:extLst>
          </p:cNvPr>
          <p:cNvPicPr>
            <a:picLocks noChangeAspect="1"/>
          </p:cNvPicPr>
          <p:nvPr/>
        </p:nvPicPr>
        <p:blipFill>
          <a:blip r:embed="rId4"/>
          <a:stretch>
            <a:fillRect/>
          </a:stretch>
        </p:blipFill>
        <p:spPr>
          <a:xfrm>
            <a:off x="12640821" y="10631196"/>
            <a:ext cx="18982464" cy="8278627"/>
          </a:xfrm>
          <a:prstGeom prst="rect">
            <a:avLst/>
          </a:prstGeom>
        </p:spPr>
      </p:pic>
      <p:pic>
        <p:nvPicPr>
          <p:cNvPr id="10" name="Picture 9">
            <a:extLst>
              <a:ext uri="{FF2B5EF4-FFF2-40B4-BE49-F238E27FC236}">
                <a16:creationId xmlns:a16="http://schemas.microsoft.com/office/drawing/2014/main" id="{4D9F5472-CA4D-E7D5-A320-81396D14EF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79985" y="21542690"/>
            <a:ext cx="8163829" cy="6376297"/>
          </a:xfrm>
          <a:prstGeom prst="rect">
            <a:avLst/>
          </a:prstGeom>
          <a:noFill/>
          <a:ln>
            <a:noFill/>
          </a:ln>
        </p:spPr>
      </p:pic>
      <p:pic>
        <p:nvPicPr>
          <p:cNvPr id="13" name="Picture 12">
            <a:extLst>
              <a:ext uri="{FF2B5EF4-FFF2-40B4-BE49-F238E27FC236}">
                <a16:creationId xmlns:a16="http://schemas.microsoft.com/office/drawing/2014/main" id="{72169DAB-ADC0-48A7-A698-DF9F6B2333FE}"/>
              </a:ext>
            </a:extLst>
          </p:cNvPr>
          <p:cNvPicPr>
            <a:picLocks noChangeAspect="1"/>
          </p:cNvPicPr>
          <p:nvPr/>
        </p:nvPicPr>
        <p:blipFill>
          <a:blip r:embed="rId6"/>
          <a:stretch>
            <a:fillRect/>
          </a:stretch>
        </p:blipFill>
        <p:spPr>
          <a:xfrm>
            <a:off x="399754" y="30114093"/>
            <a:ext cx="20470524" cy="7557325"/>
          </a:xfrm>
          <a:prstGeom prst="rect">
            <a:avLst/>
          </a:prstGeom>
        </p:spPr>
      </p:pic>
      <p:sp>
        <p:nvSpPr>
          <p:cNvPr id="15" name="TextBox 14">
            <a:extLst>
              <a:ext uri="{FF2B5EF4-FFF2-40B4-BE49-F238E27FC236}">
                <a16:creationId xmlns:a16="http://schemas.microsoft.com/office/drawing/2014/main" id="{2E1E5867-629C-4378-ED0F-26F7BF4CF2C3}"/>
              </a:ext>
            </a:extLst>
          </p:cNvPr>
          <p:cNvSpPr txBox="1"/>
          <p:nvPr/>
        </p:nvSpPr>
        <p:spPr>
          <a:xfrm>
            <a:off x="12860155" y="18885122"/>
            <a:ext cx="8359632" cy="2000548"/>
          </a:xfrm>
          <a:prstGeom prst="rect">
            <a:avLst/>
          </a:prstGeom>
          <a:noFill/>
        </p:spPr>
        <p:txBody>
          <a:bodyPr wrap="square">
            <a:spAutoFit/>
          </a:bodyPr>
          <a:lstStyle/>
          <a:p>
            <a:pPr algn="ctr"/>
            <a:r>
              <a:rPr lang="en-GB" sz="6200" b="1" kern="1400" dirty="0">
                <a:solidFill>
                  <a:srgbClr val="000000"/>
                </a:solidFill>
                <a:latin typeface="Amasis MT Pro Medium" panose="02040604050005020304" pitchFamily="18" charset="0"/>
              </a:rPr>
              <a:t>Deep transfer learning framework </a:t>
            </a:r>
            <a:endParaRPr lang="en-US" sz="6200" dirty="0">
              <a:latin typeface="Amasis MT Pro Medium" panose="02040604050005020304" pitchFamily="18" charset="0"/>
            </a:endParaRPr>
          </a:p>
        </p:txBody>
      </p:sp>
      <p:sp>
        <p:nvSpPr>
          <p:cNvPr id="16" name="TextBox 15">
            <a:extLst>
              <a:ext uri="{FF2B5EF4-FFF2-40B4-BE49-F238E27FC236}">
                <a16:creationId xmlns:a16="http://schemas.microsoft.com/office/drawing/2014/main" id="{61F90617-E438-5C36-FB1C-17A3E4E696CE}"/>
              </a:ext>
            </a:extLst>
          </p:cNvPr>
          <p:cNvSpPr txBox="1"/>
          <p:nvPr/>
        </p:nvSpPr>
        <p:spPr>
          <a:xfrm>
            <a:off x="348245" y="37628885"/>
            <a:ext cx="21617027" cy="923330"/>
          </a:xfrm>
          <a:prstGeom prst="rect">
            <a:avLst/>
          </a:prstGeom>
          <a:noFill/>
        </p:spPr>
        <p:txBody>
          <a:bodyPr wrap="square">
            <a:spAutoFit/>
          </a:bodyPr>
          <a:lstStyle/>
          <a:p>
            <a:pPr algn="ctr"/>
            <a:r>
              <a:rPr lang="en-US" sz="5400" b="1" kern="1400" dirty="0">
                <a:solidFill>
                  <a:srgbClr val="000000"/>
                </a:solidFill>
                <a:latin typeface="Amasis MT Pro Medium" panose="02040604050005020304" pitchFamily="18" charset="0"/>
              </a:rPr>
              <a:t>Deep learning model used for end-to-end recognition of ISL </a:t>
            </a:r>
            <a:endParaRPr lang="en-US" sz="5400" dirty="0">
              <a:latin typeface="Amasis MT Pro Medium" panose="02040604050005020304" pitchFamily="18" charset="0"/>
            </a:endParaRPr>
          </a:p>
        </p:txBody>
      </p:sp>
      <p:sp>
        <p:nvSpPr>
          <p:cNvPr id="7" name="Rectangle 6">
            <a:extLst>
              <a:ext uri="{FF2B5EF4-FFF2-40B4-BE49-F238E27FC236}">
                <a16:creationId xmlns:a16="http://schemas.microsoft.com/office/drawing/2014/main" id="{2FDC42A7-F08A-B897-BB73-9A31F7D40843}"/>
              </a:ext>
            </a:extLst>
          </p:cNvPr>
          <p:cNvSpPr/>
          <p:nvPr/>
        </p:nvSpPr>
        <p:spPr>
          <a:xfrm>
            <a:off x="83901" y="34410"/>
            <a:ext cx="32809593" cy="5408467"/>
          </a:xfrm>
          <a:prstGeom prst="rect">
            <a:avLst/>
          </a:prstGeom>
          <a:gradFill flip="none" rotWithShape="1">
            <a:gsLst>
              <a:gs pos="22000">
                <a:schemeClr val="accent1">
                  <a:lumMod val="89000"/>
                </a:schemeClr>
              </a:gs>
              <a:gs pos="65000">
                <a:schemeClr val="accent1">
                  <a:lumMod val="70000"/>
                </a:schemeClr>
              </a:gs>
            </a:gsLst>
            <a:path path="shape">
              <a:fillToRect l="50000" t="50000" r="50000" b="50000"/>
            </a:path>
            <a:tileRect/>
          </a:gradFill>
          <a:ln>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600" dirty="0">
              <a:latin typeface="Jost"/>
            </a:endParaRPr>
          </a:p>
        </p:txBody>
      </p:sp>
      <p:pic>
        <p:nvPicPr>
          <p:cNvPr id="11" name="Picture 10" descr="A logo of a university&#10;&#10;Description automatically generated with low confidence">
            <a:extLst>
              <a:ext uri="{FF2B5EF4-FFF2-40B4-BE49-F238E27FC236}">
                <a16:creationId xmlns:a16="http://schemas.microsoft.com/office/drawing/2014/main" id="{250845DD-FDF6-35C8-5AD2-B9310334D9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471" y="515596"/>
            <a:ext cx="4022565" cy="4283843"/>
          </a:xfrm>
          <a:prstGeom prst="rect">
            <a:avLst/>
          </a:prstGeom>
          <a:noFill/>
          <a:ln>
            <a:noFill/>
          </a:ln>
          <a:effectLst>
            <a:glow rad="165100">
              <a:schemeClr val="bg1"/>
            </a:glow>
            <a:reflection endPos="0" dist="50800" dir="5400000" sy="-100000" algn="bl" rotWithShape="0"/>
          </a:effectLst>
        </p:spPr>
      </p:pic>
      <p:sp>
        <p:nvSpPr>
          <p:cNvPr id="17" name="Rectangle 16">
            <a:extLst>
              <a:ext uri="{FF2B5EF4-FFF2-40B4-BE49-F238E27FC236}">
                <a16:creationId xmlns:a16="http://schemas.microsoft.com/office/drawing/2014/main" id="{2B8C1C87-514B-EA99-864A-6BE5EED9DA9B}"/>
              </a:ext>
            </a:extLst>
          </p:cNvPr>
          <p:cNvSpPr/>
          <p:nvPr/>
        </p:nvSpPr>
        <p:spPr>
          <a:xfrm>
            <a:off x="4911222" y="645869"/>
            <a:ext cx="27388371" cy="3236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200" dirty="0">
                <a:solidFill>
                  <a:schemeClr val="bg1"/>
                </a:solidFill>
                <a:latin typeface="Amasis MT Pro Medium" panose="02040604050005020304" pitchFamily="18" charset="0"/>
                <a:ea typeface="STXihei" panose="020B0503020204020204" pitchFamily="2" charset="-122"/>
                <a:cs typeface="Times New Roman" panose="02020603050405020304" pitchFamily="18" charset="0"/>
              </a:rPr>
              <a:t>Amity Centre for Artificial Intelligence</a:t>
            </a:r>
          </a:p>
          <a:p>
            <a:pPr algn="ctr"/>
            <a:r>
              <a:rPr lang="en-US" sz="6000" dirty="0">
                <a:solidFill>
                  <a:schemeClr val="bg1"/>
                </a:solidFill>
                <a:latin typeface="Amasis MT Pro Light" panose="02040304050005020304" pitchFamily="18" charset="0"/>
              </a:rPr>
              <a:t>Building a smarter world with Artificial Intelligence</a:t>
            </a:r>
            <a:endParaRPr lang="en-US" sz="9600" dirty="0">
              <a:solidFill>
                <a:schemeClr val="bg1"/>
              </a:solidFill>
              <a:latin typeface="Amasis MT Pro Light" panose="02040304050005020304" pitchFamily="18" charset="0"/>
              <a:ea typeface="STXihei" panose="020B0503020204020204" pitchFamily="2" charset="-122"/>
              <a:cs typeface="Times New Roman" panose="02020603050405020304" pitchFamily="18" charset="0"/>
            </a:endParaRPr>
          </a:p>
        </p:txBody>
      </p:sp>
      <p:sp>
        <p:nvSpPr>
          <p:cNvPr id="19" name="TextBox 18">
            <a:extLst>
              <a:ext uri="{FF2B5EF4-FFF2-40B4-BE49-F238E27FC236}">
                <a16:creationId xmlns:a16="http://schemas.microsoft.com/office/drawing/2014/main" id="{46C695CB-1A09-2F52-B4C7-75029BDC83C9}"/>
              </a:ext>
            </a:extLst>
          </p:cNvPr>
          <p:cNvSpPr txBox="1"/>
          <p:nvPr/>
        </p:nvSpPr>
        <p:spPr>
          <a:xfrm>
            <a:off x="4315198" y="3464377"/>
            <a:ext cx="27787030" cy="1446550"/>
          </a:xfrm>
          <a:prstGeom prst="rect">
            <a:avLst/>
          </a:prstGeom>
          <a:noFill/>
        </p:spPr>
        <p:txBody>
          <a:bodyPr wrap="square">
            <a:spAutoFit/>
          </a:bodyPr>
          <a:lstStyle/>
          <a:p>
            <a:pPr marL="0" marR="0" algn="ctr">
              <a:spcBef>
                <a:spcPts val="0"/>
              </a:spcBef>
              <a:spcAft>
                <a:spcPts val="0"/>
              </a:spcAft>
            </a:pPr>
            <a:r>
              <a:rPr lang="en-US" sz="7200" dirty="0">
                <a:solidFill>
                  <a:srgbClr val="FFFF00"/>
                </a:solidFill>
                <a:effectLst/>
                <a:latin typeface="Amasis MT Pro Light" panose="02040304050005020304" pitchFamily="18" charset="0"/>
                <a:cs typeface="Times New Roman" panose="02020603050405020304" pitchFamily="18" charset="0"/>
              </a:rPr>
              <a:t>Powered with</a:t>
            </a:r>
            <a:r>
              <a:rPr lang="en-US" sz="8800" b="1" dirty="0">
                <a:solidFill>
                  <a:srgbClr val="FFFF00"/>
                </a:solidFill>
                <a:effectLst/>
                <a:latin typeface="Amasis MT Pro Light" panose="02040304050005020304" pitchFamily="18" charset="0"/>
                <a:cs typeface="Times New Roman" panose="02020603050405020304" pitchFamily="18" charset="0"/>
              </a:rPr>
              <a:t> </a:t>
            </a:r>
            <a:r>
              <a:rPr lang="en-US" sz="7200" b="1" dirty="0">
                <a:solidFill>
                  <a:srgbClr val="FFFF00"/>
                </a:solidFill>
                <a:effectLst/>
                <a:latin typeface="Amasis MT Pro Light" panose="02040304050005020304" pitchFamily="18" charset="0"/>
                <a:cs typeface="Times New Roman" panose="02020603050405020304" pitchFamily="18" charset="0"/>
              </a:rPr>
              <a:t>Most </a:t>
            </a:r>
            <a:r>
              <a:rPr lang="en-US" sz="7200" b="1" dirty="0">
                <a:solidFill>
                  <a:srgbClr val="FFFF00"/>
                </a:solidFill>
                <a:latin typeface="Amasis MT Pro Light" panose="02040304050005020304" pitchFamily="18" charset="0"/>
                <a:cs typeface="Times New Roman" panose="02020603050405020304" pitchFamily="18" charset="0"/>
              </a:rPr>
              <a:t>A</a:t>
            </a:r>
            <a:r>
              <a:rPr lang="en-US" sz="7200" b="1" dirty="0">
                <a:solidFill>
                  <a:srgbClr val="FFFF00"/>
                </a:solidFill>
                <a:effectLst/>
                <a:latin typeface="Amasis MT Pro Light" panose="02040304050005020304" pitchFamily="18" charset="0"/>
                <a:cs typeface="Times New Roman" panose="02020603050405020304" pitchFamily="18" charset="0"/>
              </a:rPr>
              <a:t>dvanced Supercomputing Facility</a:t>
            </a:r>
            <a:endParaRPr lang="en-US" sz="13800" kern="100" dirty="0">
              <a:solidFill>
                <a:srgbClr val="FFFF00"/>
              </a:solidFill>
              <a:effectLst/>
              <a:latin typeface="Amasis MT Pro Medium" panose="020406040500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E0722B8-5BA2-E6D4-C6AA-78FEE55CBF52}"/>
              </a:ext>
            </a:extLst>
          </p:cNvPr>
          <p:cNvSpPr/>
          <p:nvPr/>
        </p:nvSpPr>
        <p:spPr>
          <a:xfrm>
            <a:off x="1" y="38514115"/>
            <a:ext cx="32918400" cy="3215455"/>
          </a:xfrm>
          <a:prstGeom prst="rect">
            <a:avLst/>
          </a:prstGeom>
          <a:solidFill>
            <a:schemeClr val="accent4">
              <a:lumMod val="20000"/>
              <a:lumOff val="80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7D5A881-8612-1C56-CAF7-9AAD54AA01D8}"/>
              </a:ext>
            </a:extLst>
          </p:cNvPr>
          <p:cNvSpPr/>
          <p:nvPr/>
        </p:nvSpPr>
        <p:spPr>
          <a:xfrm>
            <a:off x="24906" y="34410"/>
            <a:ext cx="32893493" cy="43856790"/>
          </a:xfrm>
          <a:prstGeom prst="rect">
            <a:avLst/>
          </a:prstGeom>
          <a:noFill/>
          <a:ln w="889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9C776549-3447-B824-E71F-B47329776627}"/>
              </a:ext>
            </a:extLst>
          </p:cNvPr>
          <p:cNvSpPr/>
          <p:nvPr/>
        </p:nvSpPr>
        <p:spPr>
          <a:xfrm>
            <a:off x="21473652" y="38514115"/>
            <a:ext cx="11469652" cy="32154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Amasis MT Pro Black" panose="02040A04050005020304" pitchFamily="18" charset="0"/>
              </a:rPr>
              <a:t>Name: </a:t>
            </a:r>
          </a:p>
          <a:p>
            <a:r>
              <a:rPr lang="en-US" sz="3600" dirty="0">
                <a:solidFill>
                  <a:schemeClr val="tx1"/>
                </a:solidFill>
                <a:latin typeface="Amasis MT Pro Black" panose="02040A04050005020304" pitchFamily="18" charset="0"/>
              </a:rPr>
              <a:t>Enrollment No.:</a:t>
            </a:r>
          </a:p>
          <a:p>
            <a:r>
              <a:rPr lang="en-US" sz="3600" dirty="0">
                <a:solidFill>
                  <a:schemeClr val="tx1"/>
                </a:solidFill>
                <a:latin typeface="Amasis MT Pro Black" panose="02040A04050005020304" pitchFamily="18" charset="0"/>
              </a:rPr>
              <a:t>Department:</a:t>
            </a:r>
          </a:p>
          <a:p>
            <a:r>
              <a:rPr lang="en-US" sz="3600" dirty="0">
                <a:solidFill>
                  <a:schemeClr val="tx1"/>
                </a:solidFill>
                <a:latin typeface="Amasis MT Pro Black" panose="02040A04050005020304" pitchFamily="18" charset="0"/>
              </a:rPr>
              <a:t>Institute:</a:t>
            </a:r>
          </a:p>
          <a:p>
            <a:r>
              <a:rPr lang="en-US" sz="3600" dirty="0">
                <a:solidFill>
                  <a:schemeClr val="tx1"/>
                </a:solidFill>
                <a:latin typeface="Amasis MT Pro Black" panose="02040A04050005020304" pitchFamily="18" charset="0"/>
              </a:rPr>
              <a:t>Email ID:</a:t>
            </a:r>
          </a:p>
        </p:txBody>
      </p:sp>
    </p:spTree>
    <p:extLst>
      <p:ext uri="{BB962C8B-B14F-4D97-AF65-F5344CB8AC3E}">
        <p14:creationId xmlns:p14="http://schemas.microsoft.com/office/powerpoint/2010/main" val="17084319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3168</TotalTime>
  <Words>313</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Amasis MT Pro</vt:lpstr>
      <vt:lpstr>Amasis MT Pro Black</vt:lpstr>
      <vt:lpstr>Amasis MT Pro Light</vt:lpstr>
      <vt:lpstr>Amasis MT Pro Medium</vt:lpstr>
      <vt:lpstr>Arial</vt:lpstr>
      <vt:lpstr>Calibri</vt:lpstr>
      <vt:lpstr>Calibri Light</vt:lpstr>
      <vt:lpstr>Jost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Mohit Verma</dc:creator>
  <cp:lastModifiedBy>Mohit Verma</cp:lastModifiedBy>
  <cp:revision>316</cp:revision>
  <cp:lastPrinted>2023-09-16T05:31:06Z</cp:lastPrinted>
  <dcterms:created xsi:type="dcterms:W3CDTF">2023-08-24T06:08:04Z</dcterms:created>
  <dcterms:modified xsi:type="dcterms:W3CDTF">2024-01-29T10:50:20Z</dcterms:modified>
</cp:coreProperties>
</file>